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1"/>
  </p:notesMasterIdLst>
  <p:sldIdLst>
    <p:sldId id="256" r:id="rId2"/>
    <p:sldId id="257" r:id="rId3"/>
    <p:sldId id="258" r:id="rId4"/>
    <p:sldId id="259" r:id="rId5"/>
    <p:sldId id="260" r:id="rId6"/>
    <p:sldId id="261" r:id="rId7"/>
    <p:sldId id="267" r:id="rId8"/>
    <p:sldId id="265" r:id="rId9"/>
    <p:sldId id="264" r:id="rId10"/>
    <p:sldId id="270" r:id="rId11"/>
    <p:sldId id="296" r:id="rId12"/>
    <p:sldId id="297" r:id="rId13"/>
    <p:sldId id="269" r:id="rId14"/>
    <p:sldId id="294" r:id="rId15"/>
    <p:sldId id="268" r:id="rId16"/>
    <p:sldId id="266" r:id="rId17"/>
    <p:sldId id="271" r:id="rId18"/>
    <p:sldId id="295" r:id="rId19"/>
    <p:sldId id="274" r:id="rId20"/>
  </p:sldIdLst>
  <p:sldSz cx="9144000" cy="5143500" type="screen16x9"/>
  <p:notesSz cx="6858000" cy="9144000"/>
  <p:embeddedFontLst>
    <p:embeddedFont>
      <p:font typeface="Assistant Light" pitchFamily="2" charset="-79"/>
      <p:regular r:id="rId22"/>
      <p:bold r:id="rId23"/>
    </p:embeddedFont>
    <p:embeddedFont>
      <p:font typeface="Fira Sans Extra Condensed Medium" panose="020B0604020202020204" charset="0"/>
      <p:regular r:id="rId24"/>
      <p:bold r:id="rId25"/>
      <p:italic r:id="rId26"/>
      <p:boldItalic r:id="rId27"/>
    </p:embeddedFont>
    <p:embeddedFont>
      <p:font typeface="Nunito Sans" pitchFamily="2" charset="0"/>
      <p:regular r:id="rId28"/>
      <p:bold r:id="rId29"/>
      <p:italic r:id="rId30"/>
      <p:boldItalic r:id="rId31"/>
    </p:embeddedFont>
    <p:embeddedFont>
      <p:font typeface="Nunito Sans ExtraBold" pitchFamily="2" charset="0"/>
      <p:bold r:id="rId32"/>
      <p:boldItalic r:id="rId33"/>
    </p:embeddedFont>
    <p:embeddedFont>
      <p:font typeface="Pontano Sans"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D453F-E0A7-4F8A-AB58-BE7C874918A8}" v="2779" dt="2023-06-05T18:23:06.267"/>
    <p1510:client id="{CF50F7AD-291B-4BB6-90BC-8B508D44882A}" v="4" dt="2023-06-06T15:59:30.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47" autoAdjust="0"/>
  </p:normalViewPr>
  <p:slideViewPr>
    <p:cSldViewPr snapToGrid="0">
      <p:cViewPr>
        <p:scale>
          <a:sx n="125" d="100"/>
          <a:sy n="125" d="100"/>
        </p:scale>
        <p:origin x="1116" y="-654"/>
      </p:cViewPr>
      <p:guideLst>
        <p:guide pos="5760"/>
        <p:guide pos="4215"/>
        <p:guide orient="horz" pos="162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ls Strub" userId="45a2bd83ad272b03" providerId="LiveId" clId="{252D453F-E0A7-4F8A-AB58-BE7C874918A8}"/>
    <pc:docChg chg="undo custSel modSld modMainMaster">
      <pc:chgData name="Niels Strub" userId="45a2bd83ad272b03" providerId="LiveId" clId="{252D453F-E0A7-4F8A-AB58-BE7C874918A8}" dt="2023-06-05T18:23:15.358" v="4740" actId="207"/>
      <pc:docMkLst>
        <pc:docMk/>
      </pc:docMkLst>
      <pc:sldChg chg="addSp delSp modSp mod modTransition modNotesTx">
        <pc:chgData name="Niels Strub" userId="45a2bd83ad272b03" providerId="LiveId" clId="{252D453F-E0A7-4F8A-AB58-BE7C874918A8}" dt="2023-06-05T18:11:30.037" v="4519" actId="1076"/>
        <pc:sldMkLst>
          <pc:docMk/>
          <pc:sldMk cId="0" sldId="256"/>
        </pc:sldMkLst>
        <pc:spChg chg="add mod">
          <ac:chgData name="Niels Strub" userId="45a2bd83ad272b03" providerId="LiveId" clId="{252D453F-E0A7-4F8A-AB58-BE7C874918A8}" dt="2023-06-05T18:11:30.037" v="4519" actId="1076"/>
          <ac:spMkLst>
            <pc:docMk/>
            <pc:sldMk cId="0" sldId="256"/>
            <ac:spMk id="2" creationId="{2007397B-9612-BD26-1EC0-AD1234D5A1F5}"/>
          </ac:spMkLst>
        </pc:spChg>
        <pc:spChg chg="del">
          <ac:chgData name="Niels Strub" userId="45a2bd83ad272b03" providerId="LiveId" clId="{252D453F-E0A7-4F8A-AB58-BE7C874918A8}" dt="2023-06-05T18:11:09.623" v="4511" actId="478"/>
          <ac:spMkLst>
            <pc:docMk/>
            <pc:sldMk cId="0" sldId="256"/>
            <ac:spMk id="118" creationId="{00000000-0000-0000-0000-000000000000}"/>
          </ac:spMkLst>
        </pc:spChg>
        <pc:picChg chg="mod">
          <ac:chgData name="Niels Strub" userId="45a2bd83ad272b03" providerId="LiveId" clId="{252D453F-E0A7-4F8A-AB58-BE7C874918A8}" dt="2023-06-05T18:11:16.230" v="4515" actId="1076"/>
          <ac:picMkLst>
            <pc:docMk/>
            <pc:sldMk cId="0" sldId="256"/>
            <ac:picMk id="3" creationId="{B19E5080-59DA-271A-7E64-B9AD7F7829D4}"/>
          </ac:picMkLst>
        </pc:picChg>
      </pc:sldChg>
      <pc:sldChg chg="addSp modSp mod modTransition modAnim modNotesTx">
        <pc:chgData name="Niels Strub" userId="45a2bd83ad272b03" providerId="LiveId" clId="{252D453F-E0A7-4F8A-AB58-BE7C874918A8}" dt="2023-06-05T18:10:44.678" v="4510" actId="1076"/>
        <pc:sldMkLst>
          <pc:docMk/>
          <pc:sldMk cId="0" sldId="257"/>
        </pc:sldMkLst>
        <pc:spChg chg="add mod">
          <ac:chgData name="Niels Strub" userId="45a2bd83ad272b03" providerId="LiveId" clId="{252D453F-E0A7-4F8A-AB58-BE7C874918A8}" dt="2023-06-05T18:10:44.678" v="4510" actId="1076"/>
          <ac:spMkLst>
            <pc:docMk/>
            <pc:sldMk cId="0" sldId="257"/>
            <ac:spMk id="2" creationId="{3BB35928-D275-CCB3-7F8A-556D59F2D53B}"/>
          </ac:spMkLst>
        </pc:spChg>
        <pc:spChg chg="add mod">
          <ac:chgData name="Niels Strub" userId="45a2bd83ad272b03" providerId="LiveId" clId="{252D453F-E0A7-4F8A-AB58-BE7C874918A8}" dt="2023-05-30T14:14:21.886" v="1234" actId="571"/>
          <ac:spMkLst>
            <pc:docMk/>
            <pc:sldMk cId="0" sldId="257"/>
            <ac:spMk id="2" creationId="{B0A6B68C-21A4-7E3B-601F-9727695BF32C}"/>
          </ac:spMkLst>
        </pc:spChg>
        <pc:spChg chg="mod">
          <ac:chgData name="Niels Strub" userId="45a2bd83ad272b03" providerId="LiveId" clId="{252D453F-E0A7-4F8A-AB58-BE7C874918A8}" dt="2023-05-30T14:14:08.249" v="1226" actId="1076"/>
          <ac:spMkLst>
            <pc:docMk/>
            <pc:sldMk cId="0" sldId="257"/>
            <ac:spMk id="130" creationId="{00000000-0000-0000-0000-000000000000}"/>
          </ac:spMkLst>
        </pc:spChg>
      </pc:sldChg>
      <pc:sldChg chg="modTransition setBg modNotesTx">
        <pc:chgData name="Niels Strub" userId="45a2bd83ad272b03" providerId="LiveId" clId="{252D453F-E0A7-4F8A-AB58-BE7C874918A8}" dt="2023-05-30T14:17:07.262" v="1269"/>
        <pc:sldMkLst>
          <pc:docMk/>
          <pc:sldMk cId="0" sldId="258"/>
        </pc:sldMkLst>
      </pc:sldChg>
      <pc:sldChg chg="addSp modSp mod modTransition setBg modNotesTx">
        <pc:chgData name="Niels Strub" userId="45a2bd83ad272b03" providerId="LiveId" clId="{252D453F-E0A7-4F8A-AB58-BE7C874918A8}" dt="2023-06-05T18:23:15.358" v="4740" actId="207"/>
        <pc:sldMkLst>
          <pc:docMk/>
          <pc:sldMk cId="0" sldId="259"/>
        </pc:sldMkLst>
        <pc:spChg chg="add mod">
          <ac:chgData name="Niels Strub" userId="45a2bd83ad272b03" providerId="LiveId" clId="{252D453F-E0A7-4F8A-AB58-BE7C874918A8}" dt="2023-06-05T18:23:15.358" v="4740" actId="207"/>
          <ac:spMkLst>
            <pc:docMk/>
            <pc:sldMk cId="0" sldId="259"/>
            <ac:spMk id="2" creationId="{ECF8DF8C-F38F-FFE2-DB08-E5AC45566AF6}"/>
          </ac:spMkLst>
        </pc:spChg>
      </pc:sldChg>
      <pc:sldChg chg="modSp mod modTransition modAnim modNotesTx">
        <pc:chgData name="Niels Strub" userId="45a2bd83ad272b03" providerId="LiveId" clId="{252D453F-E0A7-4F8A-AB58-BE7C874918A8}" dt="2023-05-30T14:28:28.224" v="2524" actId="20577"/>
        <pc:sldMkLst>
          <pc:docMk/>
          <pc:sldMk cId="0" sldId="260"/>
        </pc:sldMkLst>
        <pc:spChg chg="mod">
          <ac:chgData name="Niels Strub" userId="45a2bd83ad272b03" providerId="LiveId" clId="{252D453F-E0A7-4F8A-AB58-BE7C874918A8}" dt="2023-05-30T14:14:59.134" v="1240" actId="1076"/>
          <ac:spMkLst>
            <pc:docMk/>
            <pc:sldMk cId="0" sldId="260"/>
            <ac:spMk id="164" creationId="{00000000-0000-0000-0000-000000000000}"/>
          </ac:spMkLst>
        </pc:spChg>
        <pc:spChg chg="mod">
          <ac:chgData name="Niels Strub" userId="45a2bd83ad272b03" providerId="LiveId" clId="{252D453F-E0A7-4F8A-AB58-BE7C874918A8}" dt="2023-05-30T14:14:59.134" v="1240" actId="1076"/>
          <ac:spMkLst>
            <pc:docMk/>
            <pc:sldMk cId="0" sldId="260"/>
            <ac:spMk id="168" creationId="{00000000-0000-0000-0000-000000000000}"/>
          </ac:spMkLst>
        </pc:spChg>
        <pc:spChg chg="mod">
          <ac:chgData name="Niels Strub" userId="45a2bd83ad272b03" providerId="LiveId" clId="{252D453F-E0A7-4F8A-AB58-BE7C874918A8}" dt="2023-05-30T14:14:59.134" v="1240" actId="1076"/>
          <ac:spMkLst>
            <pc:docMk/>
            <pc:sldMk cId="0" sldId="260"/>
            <ac:spMk id="169" creationId="{00000000-0000-0000-0000-000000000000}"/>
          </ac:spMkLst>
        </pc:spChg>
        <pc:spChg chg="mod">
          <ac:chgData name="Niels Strub" userId="45a2bd83ad272b03" providerId="LiveId" clId="{252D453F-E0A7-4F8A-AB58-BE7C874918A8}" dt="2023-05-30T14:15:45.196" v="1252" actId="1076"/>
          <ac:spMkLst>
            <pc:docMk/>
            <pc:sldMk cId="0" sldId="260"/>
            <ac:spMk id="173" creationId="{00000000-0000-0000-0000-000000000000}"/>
          </ac:spMkLst>
        </pc:spChg>
      </pc:sldChg>
      <pc:sldChg chg="modTransition setBg modNotesTx">
        <pc:chgData name="Niels Strub" userId="45a2bd83ad272b03" providerId="LiveId" clId="{252D453F-E0A7-4F8A-AB58-BE7C874918A8}" dt="2023-05-30T14:17:07.262" v="1269"/>
        <pc:sldMkLst>
          <pc:docMk/>
          <pc:sldMk cId="0" sldId="261"/>
        </pc:sldMkLst>
      </pc:sldChg>
      <pc:sldChg chg="modSp mod modTransition modAnim modNotesTx">
        <pc:chgData name="Niels Strub" userId="45a2bd83ad272b03" providerId="LiveId" clId="{252D453F-E0A7-4F8A-AB58-BE7C874918A8}" dt="2023-06-05T18:22:33.868" v="4737" actId="14100"/>
        <pc:sldMkLst>
          <pc:docMk/>
          <pc:sldMk cId="0" sldId="264"/>
        </pc:sldMkLst>
        <pc:spChg chg="mod">
          <ac:chgData name="Niels Strub" userId="45a2bd83ad272b03" providerId="LiveId" clId="{252D453F-E0A7-4F8A-AB58-BE7C874918A8}" dt="2023-06-05T18:22:33.868" v="4737" actId="14100"/>
          <ac:spMkLst>
            <pc:docMk/>
            <pc:sldMk cId="0" sldId="264"/>
            <ac:spMk id="264" creationId="{00000000-0000-0000-0000-000000000000}"/>
          </ac:spMkLst>
        </pc:spChg>
      </pc:sldChg>
      <pc:sldChg chg="modTransition modNotesTx">
        <pc:chgData name="Niels Strub" userId="45a2bd83ad272b03" providerId="LiveId" clId="{252D453F-E0A7-4F8A-AB58-BE7C874918A8}" dt="2023-05-30T14:17:07.262" v="1269"/>
        <pc:sldMkLst>
          <pc:docMk/>
          <pc:sldMk cId="0" sldId="265"/>
        </pc:sldMkLst>
      </pc:sldChg>
      <pc:sldChg chg="addSp delSp modSp mod modTransition modAnim modNotesTx">
        <pc:chgData name="Niels Strub" userId="45a2bd83ad272b03" providerId="LiveId" clId="{252D453F-E0A7-4F8A-AB58-BE7C874918A8}" dt="2023-05-30T14:37:40.552" v="3550" actId="20577"/>
        <pc:sldMkLst>
          <pc:docMk/>
          <pc:sldMk cId="0" sldId="266"/>
        </pc:sldMkLst>
        <pc:spChg chg="add mod">
          <ac:chgData name="Niels Strub" userId="45a2bd83ad272b03" providerId="LiveId" clId="{252D453F-E0A7-4F8A-AB58-BE7C874918A8}" dt="2023-05-27T08:43:28.866" v="47" actId="571"/>
          <ac:spMkLst>
            <pc:docMk/>
            <pc:sldMk cId="0" sldId="266"/>
            <ac:spMk id="2" creationId="{4438FBE1-8817-237E-12C3-5560556DC306}"/>
          </ac:spMkLst>
        </pc:spChg>
        <pc:spChg chg="mod">
          <ac:chgData name="Niels Strub" userId="45a2bd83ad272b03" providerId="LiveId" clId="{252D453F-E0A7-4F8A-AB58-BE7C874918A8}" dt="2023-05-27T08:45:29.206" v="66" actId="207"/>
          <ac:spMkLst>
            <pc:docMk/>
            <pc:sldMk cId="0" sldId="266"/>
            <ac:spMk id="4" creationId="{0336344C-4538-905D-3759-AE5BA4E1A98E}"/>
          </ac:spMkLst>
        </pc:spChg>
        <pc:spChg chg="mod">
          <ac:chgData name="Niels Strub" userId="45a2bd83ad272b03" providerId="LiveId" clId="{252D453F-E0A7-4F8A-AB58-BE7C874918A8}" dt="2023-05-27T08:45:29.206" v="66" actId="207"/>
          <ac:spMkLst>
            <pc:docMk/>
            <pc:sldMk cId="0" sldId="266"/>
            <ac:spMk id="5" creationId="{E43C6D61-C10F-DFD2-7AF5-01ED86C39C14}"/>
          </ac:spMkLst>
        </pc:spChg>
        <pc:spChg chg="add mod">
          <ac:chgData name="Niels Strub" userId="45a2bd83ad272b03" providerId="LiveId" clId="{252D453F-E0A7-4F8A-AB58-BE7C874918A8}" dt="2023-05-27T08:47:46.233" v="94" actId="1076"/>
          <ac:spMkLst>
            <pc:docMk/>
            <pc:sldMk cId="0" sldId="266"/>
            <ac:spMk id="6" creationId="{F7328A95-865F-5681-0277-1F590641CAF1}"/>
          </ac:spMkLst>
        </pc:spChg>
        <pc:spChg chg="add mod">
          <ac:chgData name="Niels Strub" userId="45a2bd83ad272b03" providerId="LiveId" clId="{252D453F-E0A7-4F8A-AB58-BE7C874918A8}" dt="2023-05-27T08:47:55.667" v="106" actId="20577"/>
          <ac:spMkLst>
            <pc:docMk/>
            <pc:sldMk cId="0" sldId="266"/>
            <ac:spMk id="7" creationId="{F7182A47-3E74-6B90-AA89-DAE0606B641E}"/>
          </ac:spMkLst>
        </pc:spChg>
        <pc:spChg chg="add mod">
          <ac:chgData name="Niels Strub" userId="45a2bd83ad272b03" providerId="LiveId" clId="{252D453F-E0A7-4F8A-AB58-BE7C874918A8}" dt="2023-05-27T08:56:55.395" v="433"/>
          <ac:spMkLst>
            <pc:docMk/>
            <pc:sldMk cId="0" sldId="266"/>
            <ac:spMk id="8" creationId="{BE05D2F6-4D3B-AE87-5F94-7D63246501AA}"/>
          </ac:spMkLst>
        </pc:spChg>
        <pc:spChg chg="mod">
          <ac:chgData name="Niels Strub" userId="45a2bd83ad272b03" providerId="LiveId" clId="{252D453F-E0A7-4F8A-AB58-BE7C874918A8}" dt="2023-05-27T08:49:53.274" v="135" actId="207"/>
          <ac:spMkLst>
            <pc:docMk/>
            <pc:sldMk cId="0" sldId="266"/>
            <ac:spMk id="10" creationId="{7DE13781-2B92-9E9D-8997-A286E3949725}"/>
          </ac:spMkLst>
        </pc:spChg>
        <pc:spChg chg="mod">
          <ac:chgData name="Niels Strub" userId="45a2bd83ad272b03" providerId="LiveId" clId="{252D453F-E0A7-4F8A-AB58-BE7C874918A8}" dt="2023-05-27T08:49:53.274" v="135" actId="207"/>
          <ac:spMkLst>
            <pc:docMk/>
            <pc:sldMk cId="0" sldId="266"/>
            <ac:spMk id="11" creationId="{6AB41C0E-ED9F-C30E-2F16-B1118E96F707}"/>
          </ac:spMkLst>
        </pc:spChg>
        <pc:spChg chg="mod">
          <ac:chgData name="Niels Strub" userId="45a2bd83ad272b03" providerId="LiveId" clId="{252D453F-E0A7-4F8A-AB58-BE7C874918A8}" dt="2023-05-27T08:49:53.274" v="135" actId="207"/>
          <ac:spMkLst>
            <pc:docMk/>
            <pc:sldMk cId="0" sldId="266"/>
            <ac:spMk id="12" creationId="{F876D56B-6983-3A71-CD1C-81623C520622}"/>
          </ac:spMkLst>
        </pc:spChg>
        <pc:spChg chg="mod">
          <ac:chgData name="Niels Strub" userId="45a2bd83ad272b03" providerId="LiveId" clId="{252D453F-E0A7-4F8A-AB58-BE7C874918A8}" dt="2023-05-27T08:49:53.274" v="135" actId="207"/>
          <ac:spMkLst>
            <pc:docMk/>
            <pc:sldMk cId="0" sldId="266"/>
            <ac:spMk id="13" creationId="{35BA8E67-2AD3-2FB4-66D8-C8642F2B44E0}"/>
          </ac:spMkLst>
        </pc:spChg>
        <pc:spChg chg="add del mod">
          <ac:chgData name="Niels Strub" userId="45a2bd83ad272b03" providerId="LiveId" clId="{252D453F-E0A7-4F8A-AB58-BE7C874918A8}" dt="2023-05-27T08:50:50.721" v="147"/>
          <ac:spMkLst>
            <pc:docMk/>
            <pc:sldMk cId="0" sldId="266"/>
            <ac:spMk id="14" creationId="{18C9A5F7-7A78-2378-B32D-C4B4659F4A2A}"/>
          </ac:spMkLst>
        </pc:spChg>
        <pc:spChg chg="add del mod">
          <ac:chgData name="Niels Strub" userId="45a2bd83ad272b03" providerId="LiveId" clId="{252D453F-E0A7-4F8A-AB58-BE7C874918A8}" dt="2023-05-27T08:51:24.455" v="151"/>
          <ac:spMkLst>
            <pc:docMk/>
            <pc:sldMk cId="0" sldId="266"/>
            <ac:spMk id="15" creationId="{CCCB9085-7FA7-3CD7-6E5A-256CB06E9A74}"/>
          </ac:spMkLst>
        </pc:spChg>
        <pc:spChg chg="mod">
          <ac:chgData name="Niels Strub" userId="45a2bd83ad272b03" providerId="LiveId" clId="{252D453F-E0A7-4F8A-AB58-BE7C874918A8}" dt="2023-05-27T08:52:34.441" v="156" actId="207"/>
          <ac:spMkLst>
            <pc:docMk/>
            <pc:sldMk cId="0" sldId="266"/>
            <ac:spMk id="17" creationId="{1D49BDCE-2AEE-78F4-E535-304B7445B859}"/>
          </ac:spMkLst>
        </pc:spChg>
        <pc:spChg chg="mod">
          <ac:chgData name="Niels Strub" userId="45a2bd83ad272b03" providerId="LiveId" clId="{252D453F-E0A7-4F8A-AB58-BE7C874918A8}" dt="2023-05-27T08:52:34.441" v="156" actId="207"/>
          <ac:spMkLst>
            <pc:docMk/>
            <pc:sldMk cId="0" sldId="266"/>
            <ac:spMk id="18" creationId="{E7C746BA-AA4D-D928-D9A1-B17002DF2FB1}"/>
          </ac:spMkLst>
        </pc:spChg>
        <pc:spChg chg="mod">
          <ac:chgData name="Niels Strub" userId="45a2bd83ad272b03" providerId="LiveId" clId="{252D453F-E0A7-4F8A-AB58-BE7C874918A8}" dt="2023-05-27T08:58:38.859" v="440" actId="207"/>
          <ac:spMkLst>
            <pc:docMk/>
            <pc:sldMk cId="0" sldId="266"/>
            <ac:spMk id="20" creationId="{E57F5B7C-B86B-7C81-A809-ABA573D4C9BC}"/>
          </ac:spMkLst>
        </pc:spChg>
        <pc:spChg chg="mod">
          <ac:chgData name="Niels Strub" userId="45a2bd83ad272b03" providerId="LiveId" clId="{252D453F-E0A7-4F8A-AB58-BE7C874918A8}" dt="2023-05-27T08:58:38.859" v="440" actId="207"/>
          <ac:spMkLst>
            <pc:docMk/>
            <pc:sldMk cId="0" sldId="266"/>
            <ac:spMk id="21" creationId="{DF289FAF-2A93-9887-2B3E-60FE817217DD}"/>
          </ac:spMkLst>
        </pc:spChg>
        <pc:spChg chg="mod">
          <ac:chgData name="Niels Strub" userId="45a2bd83ad272b03" providerId="LiveId" clId="{252D453F-E0A7-4F8A-AB58-BE7C874918A8}" dt="2023-05-27T09:00:03.955" v="454" actId="207"/>
          <ac:spMkLst>
            <pc:docMk/>
            <pc:sldMk cId="0" sldId="266"/>
            <ac:spMk id="23" creationId="{D600FB9B-3816-BB0C-4976-931DA2F7F80F}"/>
          </ac:spMkLst>
        </pc:spChg>
        <pc:spChg chg="mod">
          <ac:chgData name="Niels Strub" userId="45a2bd83ad272b03" providerId="LiveId" clId="{252D453F-E0A7-4F8A-AB58-BE7C874918A8}" dt="2023-05-27T09:00:03.955" v="454" actId="207"/>
          <ac:spMkLst>
            <pc:docMk/>
            <pc:sldMk cId="0" sldId="266"/>
            <ac:spMk id="24" creationId="{898F7CCC-65EF-52C1-B605-F99A89C09239}"/>
          </ac:spMkLst>
        </pc:spChg>
        <pc:spChg chg="mod">
          <ac:chgData name="Niels Strub" userId="45a2bd83ad272b03" providerId="LiveId" clId="{252D453F-E0A7-4F8A-AB58-BE7C874918A8}" dt="2023-05-27T09:00:03.955" v="454" actId="207"/>
          <ac:spMkLst>
            <pc:docMk/>
            <pc:sldMk cId="0" sldId="266"/>
            <ac:spMk id="25" creationId="{A2CDF53D-7D19-00E5-1740-2AD5E17BF55B}"/>
          </ac:spMkLst>
        </pc:spChg>
        <pc:spChg chg="mod">
          <ac:chgData name="Niels Strub" userId="45a2bd83ad272b03" providerId="LiveId" clId="{252D453F-E0A7-4F8A-AB58-BE7C874918A8}" dt="2023-05-27T08:47:46.233" v="94" actId="1076"/>
          <ac:spMkLst>
            <pc:docMk/>
            <pc:sldMk cId="0" sldId="266"/>
            <ac:spMk id="286" creationId="{00000000-0000-0000-0000-000000000000}"/>
          </ac:spMkLst>
        </pc:spChg>
        <pc:spChg chg="mod">
          <ac:chgData name="Niels Strub" userId="45a2bd83ad272b03" providerId="LiveId" clId="{252D453F-E0A7-4F8A-AB58-BE7C874918A8}" dt="2023-05-27T08:51:23.226" v="150" actId="1076"/>
          <ac:spMkLst>
            <pc:docMk/>
            <pc:sldMk cId="0" sldId="266"/>
            <ac:spMk id="287" creationId="{00000000-0000-0000-0000-000000000000}"/>
          </ac:spMkLst>
        </pc:spChg>
        <pc:spChg chg="mod">
          <ac:chgData name="Niels Strub" userId="45a2bd83ad272b03" providerId="LiveId" clId="{252D453F-E0A7-4F8A-AB58-BE7C874918A8}" dt="2023-05-27T08:47:46.233" v="94" actId="1076"/>
          <ac:spMkLst>
            <pc:docMk/>
            <pc:sldMk cId="0" sldId="266"/>
            <ac:spMk id="288" creationId="{00000000-0000-0000-0000-000000000000}"/>
          </ac:spMkLst>
        </pc:spChg>
        <pc:spChg chg="mod">
          <ac:chgData name="Niels Strub" userId="45a2bd83ad272b03" providerId="LiveId" clId="{252D453F-E0A7-4F8A-AB58-BE7C874918A8}" dt="2023-05-27T08:47:46.233" v="94" actId="1076"/>
          <ac:spMkLst>
            <pc:docMk/>
            <pc:sldMk cId="0" sldId="266"/>
            <ac:spMk id="289" creationId="{00000000-0000-0000-0000-000000000000}"/>
          </ac:spMkLst>
        </pc:spChg>
        <pc:spChg chg="mod">
          <ac:chgData name="Niels Strub" userId="45a2bd83ad272b03" providerId="LiveId" clId="{252D453F-E0A7-4F8A-AB58-BE7C874918A8}" dt="2023-05-27T08:47:32.718" v="93" actId="1076"/>
          <ac:spMkLst>
            <pc:docMk/>
            <pc:sldMk cId="0" sldId="266"/>
            <ac:spMk id="290" creationId="{00000000-0000-0000-0000-000000000000}"/>
          </ac:spMkLst>
        </pc:spChg>
        <pc:spChg chg="mod">
          <ac:chgData name="Niels Strub" userId="45a2bd83ad272b03" providerId="LiveId" clId="{252D453F-E0A7-4F8A-AB58-BE7C874918A8}" dt="2023-05-27T08:47:46.233" v="94" actId="1076"/>
          <ac:spMkLst>
            <pc:docMk/>
            <pc:sldMk cId="0" sldId="266"/>
            <ac:spMk id="333" creationId="{00000000-0000-0000-0000-000000000000}"/>
          </ac:spMkLst>
        </pc:spChg>
        <pc:spChg chg="mod">
          <ac:chgData name="Niels Strub" userId="45a2bd83ad272b03" providerId="LiveId" clId="{252D453F-E0A7-4F8A-AB58-BE7C874918A8}" dt="2023-05-27T08:53:24.202" v="231" actId="20577"/>
          <ac:spMkLst>
            <pc:docMk/>
            <pc:sldMk cId="0" sldId="266"/>
            <ac:spMk id="334" creationId="{00000000-0000-0000-0000-000000000000}"/>
          </ac:spMkLst>
        </pc:spChg>
        <pc:spChg chg="mod">
          <ac:chgData name="Niels Strub" userId="45a2bd83ad272b03" providerId="LiveId" clId="{252D453F-E0A7-4F8A-AB58-BE7C874918A8}" dt="2023-05-27T08:47:46.233" v="94" actId="1076"/>
          <ac:spMkLst>
            <pc:docMk/>
            <pc:sldMk cId="0" sldId="266"/>
            <ac:spMk id="335" creationId="{00000000-0000-0000-0000-000000000000}"/>
          </ac:spMkLst>
        </pc:spChg>
        <pc:spChg chg="mod">
          <ac:chgData name="Niels Strub" userId="45a2bd83ad272b03" providerId="LiveId" clId="{252D453F-E0A7-4F8A-AB58-BE7C874918A8}" dt="2023-05-27T08:56:45.722" v="432" actId="20577"/>
          <ac:spMkLst>
            <pc:docMk/>
            <pc:sldMk cId="0" sldId="266"/>
            <ac:spMk id="336" creationId="{00000000-0000-0000-0000-000000000000}"/>
          </ac:spMkLst>
        </pc:spChg>
        <pc:spChg chg="mod">
          <ac:chgData name="Niels Strub" userId="45a2bd83ad272b03" providerId="LiveId" clId="{252D453F-E0A7-4F8A-AB58-BE7C874918A8}" dt="2023-05-27T08:49:00.286" v="126" actId="20577"/>
          <ac:spMkLst>
            <pc:docMk/>
            <pc:sldMk cId="0" sldId="266"/>
            <ac:spMk id="337" creationId="{00000000-0000-0000-0000-000000000000}"/>
          </ac:spMkLst>
        </pc:spChg>
        <pc:spChg chg="mod">
          <ac:chgData name="Niels Strub" userId="45a2bd83ad272b03" providerId="LiveId" clId="{252D453F-E0A7-4F8A-AB58-BE7C874918A8}" dt="2023-05-27T08:55:37.017" v="343" actId="20577"/>
          <ac:spMkLst>
            <pc:docMk/>
            <pc:sldMk cId="0" sldId="266"/>
            <ac:spMk id="338" creationId="{00000000-0000-0000-0000-000000000000}"/>
          </ac:spMkLst>
        </pc:spChg>
        <pc:spChg chg="mod">
          <ac:chgData name="Niels Strub" userId="45a2bd83ad272b03" providerId="LiveId" clId="{252D453F-E0A7-4F8A-AB58-BE7C874918A8}" dt="2023-05-27T08:58:48.318" v="444" actId="1076"/>
          <ac:spMkLst>
            <pc:docMk/>
            <pc:sldMk cId="0" sldId="266"/>
            <ac:spMk id="339" creationId="{00000000-0000-0000-0000-000000000000}"/>
          </ac:spMkLst>
        </pc:spChg>
        <pc:spChg chg="mod">
          <ac:chgData name="Niels Strub" userId="45a2bd83ad272b03" providerId="LiveId" clId="{252D453F-E0A7-4F8A-AB58-BE7C874918A8}" dt="2023-05-27T08:48:47.240" v="109" actId="20577"/>
          <ac:spMkLst>
            <pc:docMk/>
            <pc:sldMk cId="0" sldId="266"/>
            <ac:spMk id="340" creationId="{00000000-0000-0000-0000-000000000000}"/>
          </ac:spMkLst>
        </pc:spChg>
        <pc:spChg chg="mod">
          <ac:chgData name="Niels Strub" userId="45a2bd83ad272b03" providerId="LiveId" clId="{252D453F-E0A7-4F8A-AB58-BE7C874918A8}" dt="2023-05-27T08:56:21.087" v="396" actId="20577"/>
          <ac:spMkLst>
            <pc:docMk/>
            <pc:sldMk cId="0" sldId="266"/>
            <ac:spMk id="341" creationId="{00000000-0000-0000-0000-000000000000}"/>
          </ac:spMkLst>
        </pc:spChg>
        <pc:grpChg chg="add mod">
          <ac:chgData name="Niels Strub" userId="45a2bd83ad272b03" providerId="LiveId" clId="{252D453F-E0A7-4F8A-AB58-BE7C874918A8}" dt="2023-05-27T08:49:26.860" v="129" actId="1076"/>
          <ac:grpSpMkLst>
            <pc:docMk/>
            <pc:sldMk cId="0" sldId="266"/>
            <ac:grpSpMk id="3" creationId="{D95E7632-3759-C241-AC65-81C61E58C053}"/>
          </ac:grpSpMkLst>
        </pc:grpChg>
        <pc:grpChg chg="add mod">
          <ac:chgData name="Niels Strub" userId="45a2bd83ad272b03" providerId="LiveId" clId="{252D453F-E0A7-4F8A-AB58-BE7C874918A8}" dt="2023-05-27T08:49:53.274" v="135" actId="207"/>
          <ac:grpSpMkLst>
            <pc:docMk/>
            <pc:sldMk cId="0" sldId="266"/>
            <ac:grpSpMk id="9" creationId="{5C7EFB99-03A4-46CD-80F0-6AEA5DD6C399}"/>
          </ac:grpSpMkLst>
        </pc:grpChg>
        <pc:grpChg chg="add mod">
          <ac:chgData name="Niels Strub" userId="45a2bd83ad272b03" providerId="LiveId" clId="{252D453F-E0A7-4F8A-AB58-BE7C874918A8}" dt="2023-05-27T08:52:38.895" v="157" actId="1076"/>
          <ac:grpSpMkLst>
            <pc:docMk/>
            <pc:sldMk cId="0" sldId="266"/>
            <ac:grpSpMk id="16" creationId="{2BD74FEB-08A6-AC4D-C206-775E7D553F26}"/>
          </ac:grpSpMkLst>
        </pc:grpChg>
        <pc:grpChg chg="add mod">
          <ac:chgData name="Niels Strub" userId="45a2bd83ad272b03" providerId="LiveId" clId="{252D453F-E0A7-4F8A-AB58-BE7C874918A8}" dt="2023-05-27T08:58:57.288" v="445" actId="1076"/>
          <ac:grpSpMkLst>
            <pc:docMk/>
            <pc:sldMk cId="0" sldId="266"/>
            <ac:grpSpMk id="19" creationId="{5BD02EBD-748A-D7A5-78EB-2FB7724C3482}"/>
          </ac:grpSpMkLst>
        </pc:grpChg>
        <pc:grpChg chg="add mod">
          <ac:chgData name="Niels Strub" userId="45a2bd83ad272b03" providerId="LiveId" clId="{252D453F-E0A7-4F8A-AB58-BE7C874918A8}" dt="2023-05-27T09:00:09.124" v="455" actId="1076"/>
          <ac:grpSpMkLst>
            <pc:docMk/>
            <pc:sldMk cId="0" sldId="266"/>
            <ac:grpSpMk id="22" creationId="{C420A524-F7C6-F5B2-9E5C-A4A762D15645}"/>
          </ac:grpSpMkLst>
        </pc:grpChg>
        <pc:grpChg chg="del mod ord">
          <ac:chgData name="Niels Strub" userId="45a2bd83ad272b03" providerId="LiveId" clId="{252D453F-E0A7-4F8A-AB58-BE7C874918A8}" dt="2023-05-27T08:45:06.251" v="62" actId="478"/>
          <ac:grpSpMkLst>
            <pc:docMk/>
            <pc:sldMk cId="0" sldId="266"/>
            <ac:grpSpMk id="291" creationId="{00000000-0000-0000-0000-000000000000}"/>
          </ac:grpSpMkLst>
        </pc:grpChg>
        <pc:grpChg chg="del mod">
          <ac:chgData name="Niels Strub" userId="45a2bd83ad272b03" providerId="LiveId" clId="{252D453F-E0A7-4F8A-AB58-BE7C874918A8}" dt="2023-05-27T08:48:54.921" v="111" actId="478"/>
          <ac:grpSpMkLst>
            <pc:docMk/>
            <pc:sldMk cId="0" sldId="266"/>
            <ac:grpSpMk id="305" creationId="{00000000-0000-0000-0000-000000000000}"/>
          </ac:grpSpMkLst>
        </pc:grpChg>
        <pc:grpChg chg="del mod">
          <ac:chgData name="Niels Strub" userId="45a2bd83ad272b03" providerId="LiveId" clId="{252D453F-E0A7-4F8A-AB58-BE7C874918A8}" dt="2023-05-27T08:59:01.918" v="446" actId="478"/>
          <ac:grpSpMkLst>
            <pc:docMk/>
            <pc:sldMk cId="0" sldId="266"/>
            <ac:grpSpMk id="323" creationId="{00000000-0000-0000-0000-000000000000}"/>
          </ac:grpSpMkLst>
        </pc:grpChg>
        <pc:grpChg chg="del">
          <ac:chgData name="Niels Strub" userId="45a2bd83ad272b03" providerId="LiveId" clId="{252D453F-E0A7-4F8A-AB58-BE7C874918A8}" dt="2023-05-27T08:46:02.418" v="89" actId="478"/>
          <ac:grpSpMkLst>
            <pc:docMk/>
            <pc:sldMk cId="0" sldId="266"/>
            <ac:grpSpMk id="342" creationId="{00000000-0000-0000-0000-000000000000}"/>
          </ac:grpSpMkLst>
        </pc:grpChg>
      </pc:sldChg>
      <pc:sldChg chg="addSp delSp modSp mod modTransition modAnim modNotesTx">
        <pc:chgData name="Niels Strub" userId="45a2bd83ad272b03" providerId="LiveId" clId="{252D453F-E0A7-4F8A-AB58-BE7C874918A8}" dt="2023-05-30T14:17:07.262" v="1269"/>
        <pc:sldMkLst>
          <pc:docMk/>
          <pc:sldMk cId="0" sldId="267"/>
        </pc:sldMkLst>
        <pc:spChg chg="add del">
          <ac:chgData name="Niels Strub" userId="45a2bd83ad272b03" providerId="LiveId" clId="{252D453F-E0A7-4F8A-AB58-BE7C874918A8}" dt="2023-05-27T08:36:15.574" v="20" actId="22"/>
          <ac:spMkLst>
            <pc:docMk/>
            <pc:sldMk cId="0" sldId="267"/>
            <ac:spMk id="4" creationId="{23A1C6D6-5F7C-67DF-EF01-26D2EA345156}"/>
          </ac:spMkLst>
        </pc:spChg>
        <pc:spChg chg="add mod">
          <ac:chgData name="Niels Strub" userId="45a2bd83ad272b03" providerId="LiveId" clId="{252D453F-E0A7-4F8A-AB58-BE7C874918A8}" dt="2023-05-27T09:13:45.165" v="753" actId="1076"/>
          <ac:spMkLst>
            <pc:docMk/>
            <pc:sldMk cId="0" sldId="267"/>
            <ac:spMk id="5" creationId="{1BE1D1F5-B25D-9E6C-F95B-7FAA96181FC8}"/>
          </ac:spMkLst>
        </pc:spChg>
        <pc:spChg chg="add mod">
          <ac:chgData name="Niels Strub" userId="45a2bd83ad272b03" providerId="LiveId" clId="{252D453F-E0A7-4F8A-AB58-BE7C874918A8}" dt="2023-05-27T09:15:51.148" v="980" actId="313"/>
          <ac:spMkLst>
            <pc:docMk/>
            <pc:sldMk cId="0" sldId="267"/>
            <ac:spMk id="6" creationId="{F002A606-35A2-5252-6B4A-DBBB1A4CC428}"/>
          </ac:spMkLst>
        </pc:spChg>
        <pc:spChg chg="add mod">
          <ac:chgData name="Niels Strub" userId="45a2bd83ad272b03" providerId="LiveId" clId="{252D453F-E0A7-4F8A-AB58-BE7C874918A8}" dt="2023-05-27T09:14:37.522" v="773" actId="1076"/>
          <ac:spMkLst>
            <pc:docMk/>
            <pc:sldMk cId="0" sldId="267"/>
            <ac:spMk id="7" creationId="{76A0FA12-F592-839B-7204-94BE81917297}"/>
          </ac:spMkLst>
        </pc:spChg>
        <pc:spChg chg="mod">
          <ac:chgData name="Niels Strub" userId="45a2bd83ad272b03" providerId="LiveId" clId="{252D453F-E0A7-4F8A-AB58-BE7C874918A8}" dt="2023-05-27T09:13:37.839" v="751" actId="1076"/>
          <ac:spMkLst>
            <pc:docMk/>
            <pc:sldMk cId="0" sldId="267"/>
            <ac:spMk id="353" creationId="{00000000-0000-0000-0000-000000000000}"/>
          </ac:spMkLst>
        </pc:spChg>
        <pc:spChg chg="mod">
          <ac:chgData name="Niels Strub" userId="45a2bd83ad272b03" providerId="LiveId" clId="{252D453F-E0A7-4F8A-AB58-BE7C874918A8}" dt="2023-05-27T09:13:37.839" v="751" actId="1076"/>
          <ac:spMkLst>
            <pc:docMk/>
            <pc:sldMk cId="0" sldId="267"/>
            <ac:spMk id="358" creationId="{00000000-0000-0000-0000-000000000000}"/>
          </ac:spMkLst>
        </pc:spChg>
        <pc:spChg chg="mod">
          <ac:chgData name="Niels Strub" userId="45a2bd83ad272b03" providerId="LiveId" clId="{252D453F-E0A7-4F8A-AB58-BE7C874918A8}" dt="2023-05-27T09:13:37.839" v="751" actId="1076"/>
          <ac:spMkLst>
            <pc:docMk/>
            <pc:sldMk cId="0" sldId="267"/>
            <ac:spMk id="359" creationId="{00000000-0000-0000-0000-000000000000}"/>
          </ac:spMkLst>
        </pc:spChg>
        <pc:picChg chg="add del mod modCrop">
          <ac:chgData name="Niels Strub" userId="45a2bd83ad272b03" providerId="LiveId" clId="{252D453F-E0A7-4F8A-AB58-BE7C874918A8}" dt="2023-05-27T08:38:37.907" v="36" actId="1076"/>
          <ac:picMkLst>
            <pc:docMk/>
            <pc:sldMk cId="0" sldId="267"/>
            <ac:picMk id="3" creationId="{CF218B14-EC9D-61F0-422D-6316FB6C9297}"/>
          </ac:picMkLst>
        </pc:picChg>
      </pc:sldChg>
      <pc:sldChg chg="modTransition modNotesTx">
        <pc:chgData name="Niels Strub" userId="45a2bd83ad272b03" providerId="LiveId" clId="{252D453F-E0A7-4F8A-AB58-BE7C874918A8}" dt="2023-05-30T14:33:05.367" v="2716" actId="20577"/>
        <pc:sldMkLst>
          <pc:docMk/>
          <pc:sldMk cId="0" sldId="268"/>
        </pc:sldMkLst>
      </pc:sldChg>
      <pc:sldChg chg="modTransition modNotesTx">
        <pc:chgData name="Niels Strub" userId="45a2bd83ad272b03" providerId="LiveId" clId="{252D453F-E0A7-4F8A-AB58-BE7C874918A8}" dt="2023-05-30T14:17:07.262" v="1269"/>
        <pc:sldMkLst>
          <pc:docMk/>
          <pc:sldMk cId="0" sldId="269"/>
        </pc:sldMkLst>
      </pc:sldChg>
      <pc:sldChg chg="modSp modTransition modNotesTx">
        <pc:chgData name="Niels Strub" userId="45a2bd83ad272b03" providerId="LiveId" clId="{252D453F-E0A7-4F8A-AB58-BE7C874918A8}" dt="2023-05-30T14:17:07.262" v="1269"/>
        <pc:sldMkLst>
          <pc:docMk/>
          <pc:sldMk cId="0" sldId="270"/>
        </pc:sldMkLst>
        <pc:picChg chg="mod">
          <ac:chgData name="Niels Strub" userId="45a2bd83ad272b03" providerId="LiveId" clId="{252D453F-E0A7-4F8A-AB58-BE7C874918A8}" dt="2023-05-27T08:39:44.762" v="37" actId="14826"/>
          <ac:picMkLst>
            <pc:docMk/>
            <pc:sldMk cId="0" sldId="270"/>
            <ac:picMk id="383" creationId="{00000000-0000-0000-0000-000000000000}"/>
          </ac:picMkLst>
        </pc:picChg>
      </pc:sldChg>
      <pc:sldChg chg="modTransition modNotesTx">
        <pc:chgData name="Niels Strub" userId="45a2bd83ad272b03" providerId="LiveId" clId="{252D453F-E0A7-4F8A-AB58-BE7C874918A8}" dt="2023-05-30T14:38:06.717" v="3592" actId="20577"/>
        <pc:sldMkLst>
          <pc:docMk/>
          <pc:sldMk cId="0" sldId="271"/>
        </pc:sldMkLst>
      </pc:sldChg>
      <pc:sldChg chg="addSp delSp modSp mod modTransition setBg modNotesTx">
        <pc:chgData name="Niels Strub" userId="45a2bd83ad272b03" providerId="LiveId" clId="{252D453F-E0A7-4F8A-AB58-BE7C874918A8}" dt="2023-06-05T18:21:53.016" v="4733"/>
        <pc:sldMkLst>
          <pc:docMk/>
          <pc:sldMk cId="0" sldId="274"/>
        </pc:sldMkLst>
        <pc:spChg chg="mod">
          <ac:chgData name="Niels Strub" userId="45a2bd83ad272b03" providerId="LiveId" clId="{252D453F-E0A7-4F8A-AB58-BE7C874918A8}" dt="2023-05-27T09:06:32.852" v="539" actId="20577"/>
          <ac:spMkLst>
            <pc:docMk/>
            <pc:sldMk cId="0" sldId="274"/>
            <ac:spMk id="445" creationId="{00000000-0000-0000-0000-000000000000}"/>
          </ac:spMkLst>
        </pc:spChg>
        <pc:spChg chg="mod">
          <ac:chgData name="Niels Strub" userId="45a2bd83ad272b03" providerId="LiveId" clId="{252D453F-E0A7-4F8A-AB58-BE7C874918A8}" dt="2023-05-27T09:20:04.483" v="1043" actId="20577"/>
          <ac:spMkLst>
            <pc:docMk/>
            <pc:sldMk cId="0" sldId="274"/>
            <ac:spMk id="446" creationId="{00000000-0000-0000-0000-000000000000}"/>
          </ac:spMkLst>
        </pc:spChg>
        <pc:spChg chg="del">
          <ac:chgData name="Niels Strub" userId="45a2bd83ad272b03" providerId="LiveId" clId="{252D453F-E0A7-4F8A-AB58-BE7C874918A8}" dt="2023-05-27T09:20:56.433" v="1044" actId="478"/>
          <ac:spMkLst>
            <pc:docMk/>
            <pc:sldMk cId="0" sldId="274"/>
            <ac:spMk id="451" creationId="{00000000-0000-0000-0000-000000000000}"/>
          </ac:spMkLst>
        </pc:spChg>
        <pc:grpChg chg="del">
          <ac:chgData name="Niels Strub" userId="45a2bd83ad272b03" providerId="LiveId" clId="{252D453F-E0A7-4F8A-AB58-BE7C874918A8}" dt="2023-05-27T09:20:58.568" v="1045" actId="478"/>
          <ac:grpSpMkLst>
            <pc:docMk/>
            <pc:sldMk cId="0" sldId="274"/>
            <ac:grpSpMk id="452" creationId="{00000000-0000-0000-0000-000000000000}"/>
          </ac:grpSpMkLst>
        </pc:grpChg>
        <pc:picChg chg="add del mod">
          <ac:chgData name="Niels Strub" userId="45a2bd83ad272b03" providerId="LiveId" clId="{252D453F-E0A7-4F8A-AB58-BE7C874918A8}" dt="2023-06-05T18:15:41.492" v="4527" actId="478"/>
          <ac:picMkLst>
            <pc:docMk/>
            <pc:sldMk cId="0" sldId="274"/>
            <ac:picMk id="3" creationId="{91BB9869-ADCE-87FB-C490-3E178093AE78}"/>
          </ac:picMkLst>
        </pc:picChg>
      </pc:sldChg>
      <pc:sldChg chg="addSp modSp">
        <pc:chgData name="Niels Strub" userId="45a2bd83ad272b03" providerId="LiveId" clId="{252D453F-E0A7-4F8A-AB58-BE7C874918A8}" dt="2023-05-27T08:54:49.983" v="303" actId="571"/>
        <pc:sldMkLst>
          <pc:docMk/>
          <pc:sldMk cId="0" sldId="287"/>
        </pc:sldMkLst>
        <pc:spChg chg="add mod">
          <ac:chgData name="Niels Strub" userId="45a2bd83ad272b03" providerId="LiveId" clId="{252D453F-E0A7-4F8A-AB58-BE7C874918A8}" dt="2023-05-27T08:54:49.983" v="303" actId="571"/>
          <ac:spMkLst>
            <pc:docMk/>
            <pc:sldMk cId="0" sldId="287"/>
            <ac:spMk id="2" creationId="{E47404A3-04C0-53DD-E92C-49E466D048CE}"/>
          </ac:spMkLst>
        </pc:spChg>
      </pc:sldChg>
      <pc:sldChg chg="addSp modSp">
        <pc:chgData name="Niels Strub" userId="45a2bd83ad272b03" providerId="LiveId" clId="{252D453F-E0A7-4F8A-AB58-BE7C874918A8}" dt="2023-05-27T08:59:44.312" v="447" actId="571"/>
        <pc:sldMkLst>
          <pc:docMk/>
          <pc:sldMk cId="0" sldId="291"/>
        </pc:sldMkLst>
        <pc:spChg chg="add mod">
          <ac:chgData name="Niels Strub" userId="45a2bd83ad272b03" providerId="LiveId" clId="{252D453F-E0A7-4F8A-AB58-BE7C874918A8}" dt="2023-05-27T08:59:44.312" v="447" actId="571"/>
          <ac:spMkLst>
            <pc:docMk/>
            <pc:sldMk cId="0" sldId="291"/>
            <ac:spMk id="2" creationId="{F6638E51-FF76-4A1A-CCB9-3CB082DEFA75}"/>
          </ac:spMkLst>
        </pc:spChg>
      </pc:sldChg>
      <pc:sldChg chg="addSp delSp modSp mod">
        <pc:chgData name="Niels Strub" userId="45a2bd83ad272b03" providerId="LiveId" clId="{252D453F-E0A7-4F8A-AB58-BE7C874918A8}" dt="2023-05-27T08:58:15.658" v="436" actId="1076"/>
        <pc:sldMkLst>
          <pc:docMk/>
          <pc:sldMk cId="0" sldId="292"/>
        </pc:sldMkLst>
        <pc:spChg chg="add del mod">
          <ac:chgData name="Niels Strub" userId="45a2bd83ad272b03" providerId="LiveId" clId="{252D453F-E0A7-4F8A-AB58-BE7C874918A8}" dt="2023-05-27T08:57:42.746" v="435" actId="478"/>
          <ac:spMkLst>
            <pc:docMk/>
            <pc:sldMk cId="0" sldId="292"/>
            <ac:spMk id="2" creationId="{45F9B9AC-CD10-A096-9AB9-1808A0908BF3}"/>
          </ac:spMkLst>
        </pc:spChg>
        <pc:spChg chg="mod">
          <ac:chgData name="Niels Strub" userId="45a2bd83ad272b03" providerId="LiveId" clId="{252D453F-E0A7-4F8A-AB58-BE7C874918A8}" dt="2023-05-27T08:58:15.658" v="436" actId="1076"/>
          <ac:spMkLst>
            <pc:docMk/>
            <pc:sldMk cId="0" sldId="292"/>
            <ac:spMk id="8383" creationId="{00000000-0000-0000-0000-000000000000}"/>
          </ac:spMkLst>
        </pc:spChg>
      </pc:sldChg>
      <pc:sldChg chg="modTransition modNotesTx">
        <pc:chgData name="Niels Strub" userId="45a2bd83ad272b03" providerId="LiveId" clId="{252D453F-E0A7-4F8A-AB58-BE7C874918A8}" dt="2023-05-30T14:17:07.262" v="1269"/>
        <pc:sldMkLst>
          <pc:docMk/>
          <pc:sldMk cId="1892032677" sldId="294"/>
        </pc:sldMkLst>
      </pc:sldChg>
      <pc:sldChg chg="addSp delSp modSp mod modTransition modAnim modNotesTx">
        <pc:chgData name="Niels Strub" userId="45a2bd83ad272b03" providerId="LiveId" clId="{252D453F-E0A7-4F8A-AB58-BE7C874918A8}" dt="2023-05-30T14:43:45.863" v="4251"/>
        <pc:sldMkLst>
          <pc:docMk/>
          <pc:sldMk cId="2454891637" sldId="295"/>
        </pc:sldMkLst>
        <pc:spChg chg="add del mod">
          <ac:chgData name="Niels Strub" userId="45a2bd83ad272b03" providerId="LiveId" clId="{252D453F-E0A7-4F8A-AB58-BE7C874918A8}" dt="2023-05-27T09:06:13.521" v="529" actId="478"/>
          <ac:spMkLst>
            <pc:docMk/>
            <pc:sldMk cId="2454891637" sldId="295"/>
            <ac:spMk id="3" creationId="{A3137455-0DD6-5834-A7A5-6EA54160A75C}"/>
          </ac:spMkLst>
        </pc:spChg>
        <pc:spChg chg="mod">
          <ac:chgData name="Niels Strub" userId="45a2bd83ad272b03" providerId="LiveId" clId="{252D453F-E0A7-4F8A-AB58-BE7C874918A8}" dt="2023-05-27T09:04:00.837" v="522" actId="1582"/>
          <ac:spMkLst>
            <pc:docMk/>
            <pc:sldMk cId="2454891637" sldId="295"/>
            <ac:spMk id="5" creationId="{AF82F151-618F-8375-1BE0-77775F04C469}"/>
          </ac:spMkLst>
        </pc:spChg>
        <pc:spChg chg="mod">
          <ac:chgData name="Niels Strub" userId="45a2bd83ad272b03" providerId="LiveId" clId="{252D453F-E0A7-4F8A-AB58-BE7C874918A8}" dt="2023-05-27T09:04:00.837" v="522" actId="1582"/>
          <ac:spMkLst>
            <pc:docMk/>
            <pc:sldMk cId="2454891637" sldId="295"/>
            <ac:spMk id="6" creationId="{CEBBC4D5-3383-1136-B45D-3F5EB5C17752}"/>
          </ac:spMkLst>
        </pc:spChg>
        <pc:spChg chg="add del mod">
          <ac:chgData name="Niels Strub" userId="45a2bd83ad272b03" providerId="LiveId" clId="{252D453F-E0A7-4F8A-AB58-BE7C874918A8}" dt="2023-05-27T09:06:11.344" v="528" actId="478"/>
          <ac:spMkLst>
            <pc:docMk/>
            <pc:sldMk cId="2454891637" sldId="295"/>
            <ac:spMk id="8" creationId="{4E925DA9-5548-8741-C5CE-32594E9F7F35}"/>
          </ac:spMkLst>
        </pc:spChg>
        <pc:spChg chg="add del mod">
          <ac:chgData name="Niels Strub" userId="45a2bd83ad272b03" providerId="LiveId" clId="{252D453F-E0A7-4F8A-AB58-BE7C874918A8}" dt="2023-05-27T09:06:09.868" v="527" actId="478"/>
          <ac:spMkLst>
            <pc:docMk/>
            <pc:sldMk cId="2454891637" sldId="295"/>
            <ac:spMk id="10" creationId="{CE304858-94BA-4DA9-9265-96B0F187611D}"/>
          </ac:spMkLst>
        </pc:spChg>
        <pc:spChg chg="add del">
          <ac:chgData name="Niels Strub" userId="45a2bd83ad272b03" providerId="LiveId" clId="{252D453F-E0A7-4F8A-AB58-BE7C874918A8}" dt="2023-05-27T09:02:57.389" v="514" actId="478"/>
          <ac:spMkLst>
            <pc:docMk/>
            <pc:sldMk cId="2454891637" sldId="295"/>
            <ac:spMk id="236" creationId="{00000000-0000-0000-0000-000000000000}"/>
          </ac:spMkLst>
        </pc:spChg>
        <pc:spChg chg="mod">
          <ac:chgData name="Niels Strub" userId="45a2bd83ad272b03" providerId="LiveId" clId="{252D453F-E0A7-4F8A-AB58-BE7C874918A8}" dt="2023-05-27T09:01:09.409" v="478" actId="14100"/>
          <ac:spMkLst>
            <pc:docMk/>
            <pc:sldMk cId="2454891637" sldId="295"/>
            <ac:spMk id="264" creationId="{00000000-0000-0000-0000-000000000000}"/>
          </ac:spMkLst>
        </pc:spChg>
        <pc:spChg chg="del">
          <ac:chgData name="Niels Strub" userId="45a2bd83ad272b03" providerId="LiveId" clId="{252D453F-E0A7-4F8A-AB58-BE7C874918A8}" dt="2023-05-27T09:01:14.980" v="479" actId="478"/>
          <ac:spMkLst>
            <pc:docMk/>
            <pc:sldMk cId="2454891637" sldId="295"/>
            <ac:spMk id="265" creationId="{00000000-0000-0000-0000-000000000000}"/>
          </ac:spMkLst>
        </pc:spChg>
        <pc:spChg chg="mod">
          <ac:chgData name="Niels Strub" userId="45a2bd83ad272b03" providerId="LiveId" clId="{252D453F-E0A7-4F8A-AB58-BE7C874918A8}" dt="2023-05-27T09:01:37.454" v="496" actId="14100"/>
          <ac:spMkLst>
            <pc:docMk/>
            <pc:sldMk cId="2454891637" sldId="295"/>
            <ac:spMk id="266" creationId="{00000000-0000-0000-0000-000000000000}"/>
          </ac:spMkLst>
        </pc:spChg>
        <pc:spChg chg="del">
          <ac:chgData name="Niels Strub" userId="45a2bd83ad272b03" providerId="LiveId" clId="{252D453F-E0A7-4F8A-AB58-BE7C874918A8}" dt="2023-05-27T09:06:05.692" v="525" actId="478"/>
          <ac:spMkLst>
            <pc:docMk/>
            <pc:sldMk cId="2454891637" sldId="295"/>
            <ac:spMk id="267" creationId="{00000000-0000-0000-0000-000000000000}"/>
          </ac:spMkLst>
        </pc:spChg>
        <pc:spChg chg="mod">
          <ac:chgData name="Niels Strub" userId="45a2bd83ad272b03" providerId="LiveId" clId="{252D453F-E0A7-4F8A-AB58-BE7C874918A8}" dt="2023-05-27T09:02:49.942" v="512" actId="20577"/>
          <ac:spMkLst>
            <pc:docMk/>
            <pc:sldMk cId="2454891637" sldId="295"/>
            <ac:spMk id="268" creationId="{00000000-0000-0000-0000-000000000000}"/>
          </ac:spMkLst>
        </pc:spChg>
        <pc:spChg chg="del">
          <ac:chgData name="Niels Strub" userId="45a2bd83ad272b03" providerId="LiveId" clId="{252D453F-E0A7-4F8A-AB58-BE7C874918A8}" dt="2023-05-27T09:06:08.569" v="526" actId="478"/>
          <ac:spMkLst>
            <pc:docMk/>
            <pc:sldMk cId="2454891637" sldId="295"/>
            <ac:spMk id="269" creationId="{00000000-0000-0000-0000-000000000000}"/>
          </ac:spMkLst>
        </pc:spChg>
        <pc:grpChg chg="add mod">
          <ac:chgData name="Niels Strub" userId="45a2bd83ad272b03" providerId="LiveId" clId="{252D453F-E0A7-4F8A-AB58-BE7C874918A8}" dt="2023-05-27T09:04:09.546" v="523" actId="1076"/>
          <ac:grpSpMkLst>
            <pc:docMk/>
            <pc:sldMk cId="2454891637" sldId="295"/>
            <ac:grpSpMk id="4" creationId="{188F705C-87ED-42AA-7CBB-77FCE249D401}"/>
          </ac:grpSpMkLst>
        </pc:grpChg>
      </pc:sldChg>
      <pc:sldChg chg="modAnim">
        <pc:chgData name="Niels Strub" userId="45a2bd83ad272b03" providerId="LiveId" clId="{252D453F-E0A7-4F8A-AB58-BE7C874918A8}" dt="2023-05-27T09:18:13.117" v="985"/>
        <pc:sldMkLst>
          <pc:docMk/>
          <pc:sldMk cId="2672650344" sldId="297"/>
        </pc:sldMkLst>
      </pc:sldChg>
      <pc:sldMasterChg chg="modTransition modSldLayout">
        <pc:chgData name="Niels Strub" userId="45a2bd83ad272b03" providerId="LiveId" clId="{252D453F-E0A7-4F8A-AB58-BE7C874918A8}" dt="2023-05-30T14:17:07.262" v="1269"/>
        <pc:sldMasterMkLst>
          <pc:docMk/>
          <pc:sldMasterMk cId="0" sldId="2147483666"/>
        </pc:sldMasterMkLst>
        <pc:sldLayoutChg chg="modTransition">
          <pc:chgData name="Niels Strub" userId="45a2bd83ad272b03" providerId="LiveId" clId="{252D453F-E0A7-4F8A-AB58-BE7C874918A8}" dt="2023-05-30T14:17:07.262" v="1269"/>
          <pc:sldLayoutMkLst>
            <pc:docMk/>
            <pc:sldMasterMk cId="0" sldId="2147483666"/>
            <pc:sldLayoutMk cId="0" sldId="2147483648"/>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49"/>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0"/>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1"/>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2"/>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3"/>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6"/>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7"/>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58"/>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60"/>
          </pc:sldLayoutMkLst>
        </pc:sldLayoutChg>
        <pc:sldLayoutChg chg="modTransition">
          <pc:chgData name="Niels Strub" userId="45a2bd83ad272b03" providerId="LiveId" clId="{252D453F-E0A7-4F8A-AB58-BE7C874918A8}" dt="2023-05-30T14:17:07.262" v="1269"/>
          <pc:sldLayoutMkLst>
            <pc:docMk/>
            <pc:sldMasterMk cId="0" sldId="2147483666"/>
            <pc:sldLayoutMk cId="0" sldId="2147483663"/>
          </pc:sldLayoutMkLst>
        </pc:sldLayoutChg>
      </pc:sldMasterChg>
    </pc:docChg>
  </pc:docChgLst>
  <pc:docChgLst>
    <pc:chgData name="Niels Strub" userId="45a2bd83ad272b03" providerId="Windows Live" clId="Web-{F14A18F5-3C6C-4308-83D1-261CBBBB2891}"/>
    <pc:docChg chg="modSld">
      <pc:chgData name="Niels Strub" userId="45a2bd83ad272b03" providerId="Windows Live" clId="Web-{F14A18F5-3C6C-4308-83D1-261CBBBB2891}" dt="2023-05-30T14:03:35.503" v="0" actId="14100"/>
      <pc:docMkLst>
        <pc:docMk/>
      </pc:docMkLst>
      <pc:sldChg chg="modSp">
        <pc:chgData name="Niels Strub" userId="45a2bd83ad272b03" providerId="Windows Live" clId="Web-{F14A18F5-3C6C-4308-83D1-261CBBBB2891}" dt="2023-05-30T14:03:35.503" v="0" actId="14100"/>
        <pc:sldMkLst>
          <pc:docMk/>
          <pc:sldMk cId="0" sldId="259"/>
        </pc:sldMkLst>
        <pc:spChg chg="mod">
          <ac:chgData name="Niels Strub" userId="45a2bd83ad272b03" providerId="Windows Live" clId="Web-{F14A18F5-3C6C-4308-83D1-261CBBBB2891}" dt="2023-05-30T14:03:35.503" v="0" actId="14100"/>
          <ac:spMkLst>
            <pc:docMk/>
            <pc:sldMk cId="0" sldId="259"/>
            <ac:spMk id="157" creationId="{00000000-0000-0000-0000-000000000000}"/>
          </ac:spMkLst>
        </pc:spChg>
      </pc:sldChg>
    </pc:docChg>
  </pc:docChgLst>
  <pc:docChgLst>
    <pc:chgData name="Lars Bischhausen" userId="9b02da85eb18654b" providerId="LiveId" clId="{CF50F7AD-291B-4BB6-90BC-8B508D44882A}"/>
    <pc:docChg chg="undo redo custSel addSld delSld modSld sldOrd delMainMaster">
      <pc:chgData name="Lars Bischhausen" userId="9b02da85eb18654b" providerId="LiveId" clId="{CF50F7AD-291B-4BB6-90BC-8B508D44882A}" dt="2023-06-06T15:59:32.559" v="3711"/>
      <pc:docMkLst>
        <pc:docMk/>
      </pc:docMkLst>
      <pc:sldChg chg="modSp mod">
        <pc:chgData name="Lars Bischhausen" userId="9b02da85eb18654b" providerId="LiveId" clId="{CF50F7AD-291B-4BB6-90BC-8B508D44882A}" dt="2023-05-27T09:13:45.333" v="2347" actId="20577"/>
        <pc:sldMkLst>
          <pc:docMk/>
          <pc:sldMk cId="0" sldId="256"/>
        </pc:sldMkLst>
        <pc:spChg chg="mod">
          <ac:chgData name="Lars Bischhausen" userId="9b02da85eb18654b" providerId="LiveId" clId="{CF50F7AD-291B-4BB6-90BC-8B508D44882A}" dt="2023-05-27T09:13:45.333" v="2347" actId="20577"/>
          <ac:spMkLst>
            <pc:docMk/>
            <pc:sldMk cId="0" sldId="256"/>
            <ac:spMk id="116" creationId="{00000000-0000-0000-0000-000000000000}"/>
          </ac:spMkLst>
        </pc:spChg>
      </pc:sldChg>
      <pc:sldChg chg="modSp mod">
        <pc:chgData name="Lars Bischhausen" userId="9b02da85eb18654b" providerId="LiveId" clId="{CF50F7AD-291B-4BB6-90BC-8B508D44882A}" dt="2023-05-27T08:20:32.842" v="124" actId="20577"/>
        <pc:sldMkLst>
          <pc:docMk/>
          <pc:sldMk cId="0" sldId="257"/>
        </pc:sldMkLst>
        <pc:spChg chg="mod">
          <ac:chgData name="Lars Bischhausen" userId="9b02da85eb18654b" providerId="LiveId" clId="{CF50F7AD-291B-4BB6-90BC-8B508D44882A}" dt="2023-05-27T08:20:06.819" v="73" actId="20577"/>
          <ac:spMkLst>
            <pc:docMk/>
            <pc:sldMk cId="0" sldId="257"/>
            <ac:spMk id="128" creationId="{00000000-0000-0000-0000-000000000000}"/>
          </ac:spMkLst>
        </pc:spChg>
        <pc:spChg chg="mod">
          <ac:chgData name="Lars Bischhausen" userId="9b02da85eb18654b" providerId="LiveId" clId="{CF50F7AD-291B-4BB6-90BC-8B508D44882A}" dt="2023-05-27T08:20:32.842" v="124" actId="20577"/>
          <ac:spMkLst>
            <pc:docMk/>
            <pc:sldMk cId="0" sldId="257"/>
            <ac:spMk id="133" creationId="{00000000-0000-0000-0000-000000000000}"/>
          </ac:spMkLst>
        </pc:spChg>
        <pc:spChg chg="mod">
          <ac:chgData name="Lars Bischhausen" userId="9b02da85eb18654b" providerId="LiveId" clId="{CF50F7AD-291B-4BB6-90BC-8B508D44882A}" dt="2023-05-27T08:20:25.193" v="90"/>
          <ac:spMkLst>
            <pc:docMk/>
            <pc:sldMk cId="0" sldId="257"/>
            <ac:spMk id="135" creationId="{00000000-0000-0000-0000-000000000000}"/>
          </ac:spMkLst>
        </pc:spChg>
        <pc:spChg chg="mod">
          <ac:chgData name="Lars Bischhausen" userId="9b02da85eb18654b" providerId="LiveId" clId="{CF50F7AD-291B-4BB6-90BC-8B508D44882A}" dt="2023-05-27T08:20:14.241" v="89" actId="20577"/>
          <ac:spMkLst>
            <pc:docMk/>
            <pc:sldMk cId="0" sldId="257"/>
            <ac:spMk id="136" creationId="{00000000-0000-0000-0000-000000000000}"/>
          </ac:spMkLst>
        </pc:spChg>
      </pc:sldChg>
      <pc:sldChg chg="modSp mod setBg">
        <pc:chgData name="Lars Bischhausen" userId="9b02da85eb18654b" providerId="LiveId" clId="{CF50F7AD-291B-4BB6-90BC-8B508D44882A}" dt="2023-05-27T09:10:23.894" v="2245"/>
        <pc:sldMkLst>
          <pc:docMk/>
          <pc:sldMk cId="0" sldId="258"/>
        </pc:sldMkLst>
        <pc:spChg chg="mod">
          <ac:chgData name="Lars Bischhausen" userId="9b02da85eb18654b" providerId="LiveId" clId="{CF50F7AD-291B-4BB6-90BC-8B508D44882A}" dt="2023-05-27T08:17:28.299" v="13" actId="20577"/>
          <ac:spMkLst>
            <pc:docMk/>
            <pc:sldMk cId="0" sldId="258"/>
            <ac:spMk id="148" creationId="{00000000-0000-0000-0000-000000000000}"/>
          </ac:spMkLst>
        </pc:spChg>
      </pc:sldChg>
      <pc:sldChg chg="modSp mod ord">
        <pc:chgData name="Lars Bischhausen" userId="9b02da85eb18654b" providerId="LiveId" clId="{CF50F7AD-291B-4BB6-90BC-8B508D44882A}" dt="2023-05-27T08:26:44.793" v="427" actId="20577"/>
        <pc:sldMkLst>
          <pc:docMk/>
          <pc:sldMk cId="0" sldId="259"/>
        </pc:sldMkLst>
        <pc:spChg chg="mod">
          <ac:chgData name="Lars Bischhausen" userId="9b02da85eb18654b" providerId="LiveId" clId="{CF50F7AD-291B-4BB6-90BC-8B508D44882A}" dt="2023-05-27T08:25:33.854" v="219" actId="6549"/>
          <ac:spMkLst>
            <pc:docMk/>
            <pc:sldMk cId="0" sldId="259"/>
            <ac:spMk id="156" creationId="{00000000-0000-0000-0000-000000000000}"/>
          </ac:spMkLst>
        </pc:spChg>
        <pc:spChg chg="mod">
          <ac:chgData name="Lars Bischhausen" userId="9b02da85eb18654b" providerId="LiveId" clId="{CF50F7AD-291B-4BB6-90BC-8B508D44882A}" dt="2023-05-27T08:26:44.793" v="427" actId="20577"/>
          <ac:spMkLst>
            <pc:docMk/>
            <pc:sldMk cId="0" sldId="259"/>
            <ac:spMk id="157" creationId="{00000000-0000-0000-0000-000000000000}"/>
          </ac:spMkLst>
        </pc:spChg>
      </pc:sldChg>
      <pc:sldChg chg="modSp mod ord modNotes">
        <pc:chgData name="Lars Bischhausen" userId="9b02da85eb18654b" providerId="LiveId" clId="{CF50F7AD-291B-4BB6-90BC-8B508D44882A}" dt="2023-05-27T08:32:56.638" v="669" actId="20577"/>
        <pc:sldMkLst>
          <pc:docMk/>
          <pc:sldMk cId="0" sldId="260"/>
        </pc:sldMkLst>
        <pc:spChg chg="mod">
          <ac:chgData name="Lars Bischhausen" userId="9b02da85eb18654b" providerId="LiveId" clId="{CF50F7AD-291B-4BB6-90BC-8B508D44882A}" dt="2023-05-27T08:18:41.819" v="55" actId="20577"/>
          <ac:spMkLst>
            <pc:docMk/>
            <pc:sldMk cId="0" sldId="260"/>
            <ac:spMk id="163" creationId="{00000000-0000-0000-0000-000000000000}"/>
          </ac:spMkLst>
        </pc:spChg>
        <pc:spChg chg="mod">
          <ac:chgData name="Lars Bischhausen" userId="9b02da85eb18654b" providerId="LiveId" clId="{CF50F7AD-291B-4BB6-90BC-8B508D44882A}" dt="2023-05-27T08:29:04.243" v="512" actId="20577"/>
          <ac:spMkLst>
            <pc:docMk/>
            <pc:sldMk cId="0" sldId="260"/>
            <ac:spMk id="168" creationId="{00000000-0000-0000-0000-000000000000}"/>
          </ac:spMkLst>
        </pc:spChg>
        <pc:spChg chg="mod">
          <ac:chgData name="Lars Bischhausen" userId="9b02da85eb18654b" providerId="LiveId" clId="{CF50F7AD-291B-4BB6-90BC-8B508D44882A}" dt="2023-05-27T08:32:56.638" v="669" actId="20577"/>
          <ac:spMkLst>
            <pc:docMk/>
            <pc:sldMk cId="0" sldId="260"/>
            <ac:spMk id="169" creationId="{00000000-0000-0000-0000-000000000000}"/>
          </ac:spMkLst>
        </pc:spChg>
        <pc:spChg chg="mod">
          <ac:chgData name="Lars Bischhausen" userId="9b02da85eb18654b" providerId="LiveId" clId="{CF50F7AD-291B-4BB6-90BC-8B508D44882A}" dt="2023-05-27T08:29:27.610" v="538" actId="20577"/>
          <ac:spMkLst>
            <pc:docMk/>
            <pc:sldMk cId="0" sldId="260"/>
            <ac:spMk id="170" creationId="{00000000-0000-0000-0000-000000000000}"/>
          </ac:spMkLst>
        </pc:spChg>
        <pc:spChg chg="mod">
          <ac:chgData name="Lars Bischhausen" userId="9b02da85eb18654b" providerId="LiveId" clId="{CF50F7AD-291B-4BB6-90BC-8B508D44882A}" dt="2023-05-27T08:32:32.937" v="631" actId="122"/>
          <ac:spMkLst>
            <pc:docMk/>
            <pc:sldMk cId="0" sldId="260"/>
            <ac:spMk id="171" creationId="{00000000-0000-0000-0000-000000000000}"/>
          </ac:spMkLst>
        </pc:spChg>
        <pc:spChg chg="mod">
          <ac:chgData name="Lars Bischhausen" userId="9b02da85eb18654b" providerId="LiveId" clId="{CF50F7AD-291B-4BB6-90BC-8B508D44882A}" dt="2023-05-27T08:29:21.737" v="525" actId="255"/>
          <ac:spMkLst>
            <pc:docMk/>
            <pc:sldMk cId="0" sldId="260"/>
            <ac:spMk id="172" creationId="{00000000-0000-0000-0000-000000000000}"/>
          </ac:spMkLst>
        </pc:spChg>
        <pc:spChg chg="mod">
          <ac:chgData name="Lars Bischhausen" userId="9b02da85eb18654b" providerId="LiveId" clId="{CF50F7AD-291B-4BB6-90BC-8B508D44882A}" dt="2023-05-27T08:32:16.971" v="624" actId="20577"/>
          <ac:spMkLst>
            <pc:docMk/>
            <pc:sldMk cId="0" sldId="260"/>
            <ac:spMk id="173" creationId="{00000000-0000-0000-0000-000000000000}"/>
          </ac:spMkLst>
        </pc:spChg>
        <pc:spChg chg="mod">
          <ac:chgData name="Lars Bischhausen" userId="9b02da85eb18654b" providerId="LiveId" clId="{CF50F7AD-291B-4BB6-90BC-8B508D44882A}" dt="2023-05-27T08:30:06.663" v="550" actId="20577"/>
          <ac:spMkLst>
            <pc:docMk/>
            <pc:sldMk cId="0" sldId="260"/>
            <ac:spMk id="174" creationId="{00000000-0000-0000-0000-000000000000}"/>
          </ac:spMkLst>
        </pc:spChg>
        <pc:spChg chg="mod">
          <ac:chgData name="Lars Bischhausen" userId="9b02da85eb18654b" providerId="LiveId" clId="{CF50F7AD-291B-4BB6-90BC-8B508D44882A}" dt="2023-05-27T08:32:45.503" v="665" actId="20577"/>
          <ac:spMkLst>
            <pc:docMk/>
            <pc:sldMk cId="0" sldId="260"/>
            <ac:spMk id="175" creationId="{00000000-0000-0000-0000-000000000000}"/>
          </ac:spMkLst>
        </pc:spChg>
      </pc:sldChg>
      <pc:sldChg chg="modSp mod">
        <pc:chgData name="Lars Bischhausen" userId="9b02da85eb18654b" providerId="LiveId" clId="{CF50F7AD-291B-4BB6-90BC-8B508D44882A}" dt="2023-05-27T08:18:51.118" v="59" actId="20577"/>
        <pc:sldMkLst>
          <pc:docMk/>
          <pc:sldMk cId="0" sldId="261"/>
        </pc:sldMkLst>
        <pc:spChg chg="mod">
          <ac:chgData name="Lars Bischhausen" userId="9b02da85eb18654b" providerId="LiveId" clId="{CF50F7AD-291B-4BB6-90BC-8B508D44882A}" dt="2023-05-27T08:18:51.118" v="59" actId="20577"/>
          <ac:spMkLst>
            <pc:docMk/>
            <pc:sldMk cId="0" sldId="261"/>
            <ac:spMk id="181" creationId="{00000000-0000-0000-0000-000000000000}"/>
          </ac:spMkLst>
        </pc:spChg>
      </pc:sldChg>
      <pc:sldChg chg="del">
        <pc:chgData name="Lars Bischhausen" userId="9b02da85eb18654b" providerId="LiveId" clId="{CF50F7AD-291B-4BB6-90BC-8B508D44882A}" dt="2023-05-27T08:24:21.519" v="187" actId="47"/>
        <pc:sldMkLst>
          <pc:docMk/>
          <pc:sldMk cId="0" sldId="262"/>
        </pc:sldMkLst>
      </pc:sldChg>
      <pc:sldChg chg="del">
        <pc:chgData name="Lars Bischhausen" userId="9b02da85eb18654b" providerId="LiveId" clId="{CF50F7AD-291B-4BB6-90BC-8B508D44882A}" dt="2023-05-27T08:24:21.519" v="187" actId="47"/>
        <pc:sldMkLst>
          <pc:docMk/>
          <pc:sldMk cId="0" sldId="263"/>
        </pc:sldMkLst>
      </pc:sldChg>
      <pc:sldChg chg="modSp mod ord modNotes">
        <pc:chgData name="Lars Bischhausen" userId="9b02da85eb18654b" providerId="LiveId" clId="{CF50F7AD-291B-4BB6-90BC-8B508D44882A}" dt="2023-05-27T08:43:55.816" v="1236" actId="20577"/>
        <pc:sldMkLst>
          <pc:docMk/>
          <pc:sldMk cId="0" sldId="264"/>
        </pc:sldMkLst>
        <pc:spChg chg="mod">
          <ac:chgData name="Lars Bischhausen" userId="9b02da85eb18654b" providerId="LiveId" clId="{CF50F7AD-291B-4BB6-90BC-8B508D44882A}" dt="2023-05-27T08:43:55.816" v="1236" actId="20577"/>
          <ac:spMkLst>
            <pc:docMk/>
            <pc:sldMk cId="0" sldId="264"/>
            <ac:spMk id="233" creationId="{00000000-0000-0000-0000-000000000000}"/>
          </ac:spMkLst>
        </pc:spChg>
        <pc:spChg chg="mod">
          <ac:chgData name="Lars Bischhausen" userId="9b02da85eb18654b" providerId="LiveId" clId="{CF50F7AD-291B-4BB6-90BC-8B508D44882A}" dt="2023-05-27T08:39:47.827" v="703" actId="14100"/>
          <ac:spMkLst>
            <pc:docMk/>
            <pc:sldMk cId="0" sldId="264"/>
            <ac:spMk id="264" creationId="{00000000-0000-0000-0000-000000000000}"/>
          </ac:spMkLst>
        </pc:spChg>
        <pc:spChg chg="mod">
          <ac:chgData name="Lars Bischhausen" userId="9b02da85eb18654b" providerId="LiveId" clId="{CF50F7AD-291B-4BB6-90BC-8B508D44882A}" dt="2023-05-27T08:41:39.631" v="844" actId="20577"/>
          <ac:spMkLst>
            <pc:docMk/>
            <pc:sldMk cId="0" sldId="264"/>
            <ac:spMk id="265" creationId="{00000000-0000-0000-0000-000000000000}"/>
          </ac:spMkLst>
        </pc:spChg>
        <pc:spChg chg="mod">
          <ac:chgData name="Lars Bischhausen" userId="9b02da85eb18654b" providerId="LiveId" clId="{CF50F7AD-291B-4BB6-90BC-8B508D44882A}" dt="2023-05-27T08:41:47.162" v="863" actId="20577"/>
          <ac:spMkLst>
            <pc:docMk/>
            <pc:sldMk cId="0" sldId="264"/>
            <ac:spMk id="266" creationId="{00000000-0000-0000-0000-000000000000}"/>
          </ac:spMkLst>
        </pc:spChg>
        <pc:spChg chg="mod">
          <ac:chgData name="Lars Bischhausen" userId="9b02da85eb18654b" providerId="LiveId" clId="{CF50F7AD-291B-4BB6-90BC-8B508D44882A}" dt="2023-05-27T08:43:12.776" v="1065" actId="20577"/>
          <ac:spMkLst>
            <pc:docMk/>
            <pc:sldMk cId="0" sldId="264"/>
            <ac:spMk id="267" creationId="{00000000-0000-0000-0000-000000000000}"/>
          </ac:spMkLst>
        </pc:spChg>
        <pc:spChg chg="mod">
          <ac:chgData name="Lars Bischhausen" userId="9b02da85eb18654b" providerId="LiveId" clId="{CF50F7AD-291B-4BB6-90BC-8B508D44882A}" dt="2023-05-27T08:42:18.088" v="941" actId="20577"/>
          <ac:spMkLst>
            <pc:docMk/>
            <pc:sldMk cId="0" sldId="264"/>
            <ac:spMk id="268" creationId="{00000000-0000-0000-0000-000000000000}"/>
          </ac:spMkLst>
        </pc:spChg>
        <pc:spChg chg="mod">
          <ac:chgData name="Lars Bischhausen" userId="9b02da85eb18654b" providerId="LiveId" clId="{CF50F7AD-291B-4BB6-90BC-8B508D44882A}" dt="2023-05-27T08:43:50.574" v="1225" actId="20577"/>
          <ac:spMkLst>
            <pc:docMk/>
            <pc:sldMk cId="0" sldId="264"/>
            <ac:spMk id="269" creationId="{00000000-0000-0000-0000-000000000000}"/>
          </ac:spMkLst>
        </pc:spChg>
      </pc:sldChg>
      <pc:sldChg chg="addSp delSp modSp mod ord setBg modNotes">
        <pc:chgData name="Lars Bischhausen" userId="9b02da85eb18654b" providerId="LiveId" clId="{CF50F7AD-291B-4BB6-90BC-8B508D44882A}" dt="2023-05-27T08:39:22.899" v="686"/>
        <pc:sldMkLst>
          <pc:docMk/>
          <pc:sldMk cId="0" sldId="265"/>
        </pc:sldMkLst>
        <pc:spChg chg="mod">
          <ac:chgData name="Lars Bischhausen" userId="9b02da85eb18654b" providerId="LiveId" clId="{CF50F7AD-291B-4BB6-90BC-8B508D44882A}" dt="2023-05-27T08:20:52.638" v="141" actId="20577"/>
          <ac:spMkLst>
            <pc:docMk/>
            <pc:sldMk cId="0" sldId="265"/>
            <ac:spMk id="280" creationId="{00000000-0000-0000-0000-000000000000}"/>
          </ac:spMkLst>
        </pc:spChg>
        <pc:picChg chg="add del mod">
          <ac:chgData name="Lars Bischhausen" userId="9b02da85eb18654b" providerId="LiveId" clId="{CF50F7AD-291B-4BB6-90BC-8B508D44882A}" dt="2023-05-27T08:38:07.263" v="680" actId="478"/>
          <ac:picMkLst>
            <pc:docMk/>
            <pc:sldMk cId="0" sldId="265"/>
            <ac:picMk id="3" creationId="{2FA63FC4-4D2D-3260-3BCC-AC76CD34631E}"/>
          </ac:picMkLst>
        </pc:picChg>
      </pc:sldChg>
      <pc:sldChg chg="modSp mod ord modNotes">
        <pc:chgData name="Lars Bischhausen" userId="9b02da85eb18654b" providerId="LiveId" clId="{CF50F7AD-291B-4BB6-90BC-8B508D44882A}" dt="2023-05-27T09:02:19.204" v="2034" actId="20577"/>
        <pc:sldMkLst>
          <pc:docMk/>
          <pc:sldMk cId="0" sldId="266"/>
        </pc:sldMkLst>
        <pc:spChg chg="mod">
          <ac:chgData name="Lars Bischhausen" userId="9b02da85eb18654b" providerId="LiveId" clId="{CF50F7AD-291B-4BB6-90BC-8B508D44882A}" dt="2023-05-27T09:02:19.204" v="2034" actId="20577"/>
          <ac:spMkLst>
            <pc:docMk/>
            <pc:sldMk cId="0" sldId="266"/>
            <ac:spMk id="290" creationId="{00000000-0000-0000-0000-000000000000}"/>
          </ac:spMkLst>
        </pc:spChg>
      </pc:sldChg>
      <pc:sldChg chg="addSp delSp modSp mod ord modNotes">
        <pc:chgData name="Lars Bischhausen" userId="9b02da85eb18654b" providerId="LiveId" clId="{CF50F7AD-291B-4BB6-90BC-8B508D44882A}" dt="2023-05-27T09:15:00.731" v="2362" actId="20577"/>
        <pc:sldMkLst>
          <pc:docMk/>
          <pc:sldMk cId="0" sldId="267"/>
        </pc:sldMkLst>
        <pc:spChg chg="mod">
          <ac:chgData name="Lars Bischhausen" userId="9b02da85eb18654b" providerId="LiveId" clId="{CF50F7AD-291B-4BB6-90BC-8B508D44882A}" dt="2023-05-27T08:34:27.981" v="673" actId="20577"/>
          <ac:spMkLst>
            <pc:docMk/>
            <pc:sldMk cId="0" sldId="267"/>
            <ac:spMk id="355" creationId="{00000000-0000-0000-0000-000000000000}"/>
          </ac:spMkLst>
        </pc:spChg>
        <pc:spChg chg="mod">
          <ac:chgData name="Lars Bischhausen" userId="9b02da85eb18654b" providerId="LiveId" clId="{CF50F7AD-291B-4BB6-90BC-8B508D44882A}" dt="2023-05-27T09:04:07.360" v="2223" actId="20577"/>
          <ac:spMkLst>
            <pc:docMk/>
            <pc:sldMk cId="0" sldId="267"/>
            <ac:spMk id="356" creationId="{00000000-0000-0000-0000-000000000000}"/>
          </ac:spMkLst>
        </pc:spChg>
        <pc:spChg chg="mod">
          <ac:chgData name="Lars Bischhausen" userId="9b02da85eb18654b" providerId="LiveId" clId="{CF50F7AD-291B-4BB6-90BC-8B508D44882A}" dt="2023-05-27T09:15:00.731" v="2362" actId="20577"/>
          <ac:spMkLst>
            <pc:docMk/>
            <pc:sldMk cId="0" sldId="267"/>
            <ac:spMk id="357" creationId="{00000000-0000-0000-0000-000000000000}"/>
          </ac:spMkLst>
        </pc:spChg>
        <pc:picChg chg="add">
          <ac:chgData name="Lars Bischhausen" userId="9b02da85eb18654b" providerId="LiveId" clId="{CF50F7AD-291B-4BB6-90BC-8B508D44882A}" dt="2023-05-27T08:35:07.209" v="675" actId="22"/>
          <ac:picMkLst>
            <pc:docMk/>
            <pc:sldMk cId="0" sldId="267"/>
            <ac:picMk id="3" creationId="{CF218B14-EC9D-61F0-422D-6316FB6C9297}"/>
          </ac:picMkLst>
        </pc:picChg>
        <pc:picChg chg="del">
          <ac:chgData name="Lars Bischhausen" userId="9b02da85eb18654b" providerId="LiveId" clId="{CF50F7AD-291B-4BB6-90BC-8B508D44882A}" dt="2023-05-27T08:35:06.921" v="674" actId="478"/>
          <ac:picMkLst>
            <pc:docMk/>
            <pc:sldMk cId="0" sldId="267"/>
            <ac:picMk id="354" creationId="{00000000-0000-0000-0000-000000000000}"/>
          </ac:picMkLst>
        </pc:picChg>
      </pc:sldChg>
      <pc:sldChg chg="modSp mod ord modNotes">
        <pc:chgData name="Lars Bischhausen" userId="9b02da85eb18654b" providerId="LiveId" clId="{CF50F7AD-291B-4BB6-90BC-8B508D44882A}" dt="2023-05-27T08:21:40.849" v="160" actId="20577"/>
        <pc:sldMkLst>
          <pc:docMk/>
          <pc:sldMk cId="0" sldId="268"/>
        </pc:sldMkLst>
        <pc:spChg chg="mod">
          <ac:chgData name="Lars Bischhausen" userId="9b02da85eb18654b" providerId="LiveId" clId="{CF50F7AD-291B-4BB6-90BC-8B508D44882A}" dt="2023-05-27T08:21:40.849" v="160" actId="20577"/>
          <ac:spMkLst>
            <pc:docMk/>
            <pc:sldMk cId="0" sldId="268"/>
            <ac:spMk id="364" creationId="{00000000-0000-0000-0000-000000000000}"/>
          </ac:spMkLst>
        </pc:spChg>
      </pc:sldChg>
      <pc:sldChg chg="addSp delSp modSp mod ord modNotes">
        <pc:chgData name="Lars Bischhausen" userId="9b02da85eb18654b" providerId="LiveId" clId="{CF50F7AD-291B-4BB6-90BC-8B508D44882A}" dt="2023-05-27T09:11:49.325" v="2257"/>
        <pc:sldMkLst>
          <pc:docMk/>
          <pc:sldMk cId="0" sldId="269"/>
        </pc:sldMkLst>
        <pc:spChg chg="mod">
          <ac:chgData name="Lars Bischhausen" userId="9b02da85eb18654b" providerId="LiveId" clId="{CF50F7AD-291B-4BB6-90BC-8B508D44882A}" dt="2023-05-27T08:48:54.382" v="1476" actId="20577"/>
          <ac:spMkLst>
            <pc:docMk/>
            <pc:sldMk cId="0" sldId="269"/>
            <ac:spMk id="371" creationId="{00000000-0000-0000-0000-000000000000}"/>
          </ac:spMkLst>
        </pc:spChg>
        <pc:spChg chg="mod">
          <ac:chgData name="Lars Bischhausen" userId="9b02da85eb18654b" providerId="LiveId" clId="{CF50F7AD-291B-4BB6-90BC-8B508D44882A}" dt="2023-05-27T08:55:43.304" v="1716" actId="20577"/>
          <ac:spMkLst>
            <pc:docMk/>
            <pc:sldMk cId="0" sldId="269"/>
            <ac:spMk id="372" creationId="{00000000-0000-0000-0000-000000000000}"/>
          </ac:spMkLst>
        </pc:spChg>
        <pc:spChg chg="mod">
          <ac:chgData name="Lars Bischhausen" userId="9b02da85eb18654b" providerId="LiveId" clId="{CF50F7AD-291B-4BB6-90BC-8B508D44882A}" dt="2023-05-27T08:48:47.791" v="1453"/>
          <ac:spMkLst>
            <pc:docMk/>
            <pc:sldMk cId="0" sldId="269"/>
            <ac:spMk id="374" creationId="{00000000-0000-0000-0000-000000000000}"/>
          </ac:spMkLst>
        </pc:spChg>
        <pc:picChg chg="add del mod">
          <ac:chgData name="Lars Bischhausen" userId="9b02da85eb18654b" providerId="LiveId" clId="{CF50F7AD-291B-4BB6-90BC-8B508D44882A}" dt="2023-05-27T09:11:47.847" v="2255" actId="21"/>
          <ac:picMkLst>
            <pc:docMk/>
            <pc:sldMk cId="0" sldId="269"/>
            <ac:picMk id="3" creationId="{4A8533F7-638D-9662-69E7-72A6FCE00D93}"/>
          </ac:picMkLst>
        </pc:picChg>
        <pc:picChg chg="add mod">
          <ac:chgData name="Lars Bischhausen" userId="9b02da85eb18654b" providerId="LiveId" clId="{CF50F7AD-291B-4BB6-90BC-8B508D44882A}" dt="2023-05-27T09:11:49.325" v="2257"/>
          <ac:picMkLst>
            <pc:docMk/>
            <pc:sldMk cId="0" sldId="269"/>
            <ac:picMk id="4" creationId="{17DD6E47-DDAB-05EB-75CB-12C9715C8C84}"/>
          </ac:picMkLst>
        </pc:picChg>
        <pc:picChg chg="del">
          <ac:chgData name="Lars Bischhausen" userId="9b02da85eb18654b" providerId="LiveId" clId="{CF50F7AD-291B-4BB6-90BC-8B508D44882A}" dt="2023-05-27T09:11:48.935" v="2256" actId="478"/>
          <ac:picMkLst>
            <pc:docMk/>
            <pc:sldMk cId="0" sldId="269"/>
            <ac:picMk id="373" creationId="{00000000-0000-0000-0000-000000000000}"/>
          </ac:picMkLst>
        </pc:picChg>
      </pc:sldChg>
      <pc:sldChg chg="addSp delSp modSp mod ord modNotes modNotesTx">
        <pc:chgData name="Lars Bischhausen" userId="9b02da85eb18654b" providerId="LiveId" clId="{CF50F7AD-291B-4BB6-90BC-8B508D44882A}" dt="2023-06-06T15:59:23.854" v="3708" actId="20577"/>
        <pc:sldMkLst>
          <pc:docMk/>
          <pc:sldMk cId="0" sldId="270"/>
        </pc:sldMkLst>
        <pc:spChg chg="mod">
          <ac:chgData name="Lars Bischhausen" userId="9b02da85eb18654b" providerId="LiveId" clId="{CF50F7AD-291B-4BB6-90BC-8B508D44882A}" dt="2023-05-27T08:49:28.839" v="1513" actId="20577"/>
          <ac:spMkLst>
            <pc:docMk/>
            <pc:sldMk cId="0" sldId="270"/>
            <ac:spMk id="380" creationId="{00000000-0000-0000-0000-000000000000}"/>
          </ac:spMkLst>
        </pc:spChg>
        <pc:spChg chg="mod">
          <ac:chgData name="Lars Bischhausen" userId="9b02da85eb18654b" providerId="LiveId" clId="{CF50F7AD-291B-4BB6-90BC-8B508D44882A}" dt="2023-05-27T08:52:39.794" v="1560"/>
          <ac:spMkLst>
            <pc:docMk/>
            <pc:sldMk cId="0" sldId="270"/>
            <ac:spMk id="381" creationId="{00000000-0000-0000-0000-000000000000}"/>
          </ac:spMkLst>
        </pc:spChg>
        <pc:spChg chg="mod">
          <ac:chgData name="Lars Bischhausen" userId="9b02da85eb18654b" providerId="LiveId" clId="{CF50F7AD-291B-4BB6-90BC-8B508D44882A}" dt="2023-05-27T08:48:33.713" v="1431" actId="20577"/>
          <ac:spMkLst>
            <pc:docMk/>
            <pc:sldMk cId="0" sldId="270"/>
            <ac:spMk id="382" creationId="{00000000-0000-0000-0000-000000000000}"/>
          </ac:spMkLst>
        </pc:spChg>
        <pc:picChg chg="add mod">
          <ac:chgData name="Lars Bischhausen" userId="9b02da85eb18654b" providerId="LiveId" clId="{CF50F7AD-291B-4BB6-90BC-8B508D44882A}" dt="2023-06-06T15:37:52.777" v="2840" actId="1076"/>
          <ac:picMkLst>
            <pc:docMk/>
            <pc:sldMk cId="0" sldId="270"/>
            <ac:picMk id="3" creationId="{06FF4F2E-D631-6085-9C84-8787DEAAD8D0}"/>
          </ac:picMkLst>
        </pc:picChg>
        <pc:picChg chg="add del mod">
          <ac:chgData name="Lars Bischhausen" userId="9b02da85eb18654b" providerId="LiveId" clId="{CF50F7AD-291B-4BB6-90BC-8B508D44882A}" dt="2023-05-27T08:44:31.181" v="1240" actId="478"/>
          <ac:picMkLst>
            <pc:docMk/>
            <pc:sldMk cId="0" sldId="270"/>
            <ac:picMk id="3" creationId="{40DC932C-6C9A-E6B0-383A-A6E856D7339C}"/>
          </ac:picMkLst>
        </pc:picChg>
        <pc:picChg chg="add mod ord">
          <ac:chgData name="Lars Bischhausen" userId="9b02da85eb18654b" providerId="LiveId" clId="{CF50F7AD-291B-4BB6-90BC-8B508D44882A}" dt="2023-06-06T15:37:57.422" v="2841" actId="166"/>
          <ac:picMkLst>
            <pc:docMk/>
            <pc:sldMk cId="0" sldId="270"/>
            <ac:picMk id="5" creationId="{0F3C0E86-D881-9409-8C3F-F22E67F6FB51}"/>
          </ac:picMkLst>
        </pc:picChg>
        <pc:picChg chg="add del">
          <ac:chgData name="Lars Bischhausen" userId="9b02da85eb18654b" providerId="LiveId" clId="{CF50F7AD-291B-4BB6-90BC-8B508D44882A}" dt="2023-05-27T08:45:30.439" v="1254" actId="478"/>
          <ac:picMkLst>
            <pc:docMk/>
            <pc:sldMk cId="0" sldId="270"/>
            <ac:picMk id="383" creationId="{00000000-0000-0000-0000-000000000000}"/>
          </ac:picMkLst>
        </pc:picChg>
      </pc:sldChg>
      <pc:sldChg chg="modSp mod ord modNotes">
        <pc:chgData name="Lars Bischhausen" userId="9b02da85eb18654b" providerId="LiveId" clId="{CF50F7AD-291B-4BB6-90BC-8B508D44882A}" dt="2023-05-27T08:22:52.166" v="169" actId="20577"/>
        <pc:sldMkLst>
          <pc:docMk/>
          <pc:sldMk cId="0" sldId="271"/>
        </pc:sldMkLst>
        <pc:spChg chg="mod">
          <ac:chgData name="Lars Bischhausen" userId="9b02da85eb18654b" providerId="LiveId" clId="{CF50F7AD-291B-4BB6-90BC-8B508D44882A}" dt="2023-05-27T08:22:52.166" v="169" actId="20577"/>
          <ac:spMkLst>
            <pc:docMk/>
            <pc:sldMk cId="0" sldId="271"/>
            <ac:spMk id="388" creationId="{00000000-0000-0000-0000-000000000000}"/>
          </ac:spMkLst>
        </pc:spChg>
      </pc:sldChg>
      <pc:sldChg chg="del">
        <pc:chgData name="Lars Bischhausen" userId="9b02da85eb18654b" providerId="LiveId" clId="{CF50F7AD-291B-4BB6-90BC-8B508D44882A}" dt="2023-05-27T08:24:21.519" v="187" actId="47"/>
        <pc:sldMkLst>
          <pc:docMk/>
          <pc:sldMk cId="0" sldId="272"/>
        </pc:sldMkLst>
      </pc:sldChg>
      <pc:sldChg chg="del">
        <pc:chgData name="Lars Bischhausen" userId="9b02da85eb18654b" providerId="LiveId" clId="{CF50F7AD-291B-4BB6-90BC-8B508D44882A}" dt="2023-05-27T08:24:21.519" v="187" actId="47"/>
        <pc:sldMkLst>
          <pc:docMk/>
          <pc:sldMk cId="0" sldId="273"/>
        </pc:sldMkLst>
      </pc:sldChg>
      <pc:sldChg chg="addSp delSp modSp mod ord setBg modNotes">
        <pc:chgData name="Lars Bischhausen" userId="9b02da85eb18654b" providerId="LiveId" clId="{CF50F7AD-291B-4BB6-90BC-8B508D44882A}" dt="2023-05-27T09:21:58.340" v="2394" actId="20577"/>
        <pc:sldMkLst>
          <pc:docMk/>
          <pc:sldMk cId="0" sldId="274"/>
        </pc:sldMkLst>
        <pc:spChg chg="add mod">
          <ac:chgData name="Lars Bischhausen" userId="9b02da85eb18654b" providerId="LiveId" clId="{CF50F7AD-291B-4BB6-90BC-8B508D44882A}" dt="2023-05-27T09:21:58.340" v="2394" actId="20577"/>
          <ac:spMkLst>
            <pc:docMk/>
            <pc:sldMk cId="0" sldId="274"/>
            <ac:spMk id="5" creationId="{A3598ACB-1D59-752D-6003-2697184C2C0B}"/>
          </ac:spMkLst>
        </pc:spChg>
        <pc:grpChg chg="del">
          <ac:chgData name="Lars Bischhausen" userId="9b02da85eb18654b" providerId="LiveId" clId="{CF50F7AD-291B-4BB6-90BC-8B508D44882A}" dt="2023-05-27T09:20:52.831" v="2375" actId="478"/>
          <ac:grpSpMkLst>
            <pc:docMk/>
            <pc:sldMk cId="0" sldId="274"/>
            <ac:grpSpMk id="447" creationId="{00000000-0000-0000-0000-000000000000}"/>
          </ac:grpSpMkLst>
        </pc:grpChg>
        <pc:picChg chg="add del mod">
          <ac:chgData name="Lars Bischhausen" userId="9b02da85eb18654b" providerId="LiveId" clId="{CF50F7AD-291B-4BB6-90BC-8B508D44882A}" dt="2023-05-27T09:20:51.739" v="2374" actId="21"/>
          <ac:picMkLst>
            <pc:docMk/>
            <pc:sldMk cId="0" sldId="274"/>
            <ac:picMk id="3" creationId="{FA1C0C3E-DCEE-46A1-7035-D15EAB4E4F5C}"/>
          </ac:picMkLst>
        </pc:picChg>
        <pc:picChg chg="add mod">
          <ac:chgData name="Lars Bischhausen" userId="9b02da85eb18654b" providerId="LiveId" clId="{CF50F7AD-291B-4BB6-90BC-8B508D44882A}" dt="2023-05-27T09:21:32.256" v="2377"/>
          <ac:picMkLst>
            <pc:docMk/>
            <pc:sldMk cId="0" sldId="274"/>
            <ac:picMk id="4" creationId="{A43CCBB1-2346-7726-B812-BA7CDFE6C96F}"/>
          </ac:picMkLst>
        </pc:picChg>
      </pc:sldChg>
      <pc:sldChg chg="del">
        <pc:chgData name="Lars Bischhausen" userId="9b02da85eb18654b" providerId="LiveId" clId="{CF50F7AD-291B-4BB6-90BC-8B508D44882A}" dt="2023-05-27T08:24:21.519" v="187" actId="47"/>
        <pc:sldMkLst>
          <pc:docMk/>
          <pc:sldMk cId="0" sldId="275"/>
        </pc:sldMkLst>
      </pc:sldChg>
      <pc:sldChg chg="del">
        <pc:chgData name="Lars Bischhausen" userId="9b02da85eb18654b" providerId="LiveId" clId="{CF50F7AD-291B-4BB6-90BC-8B508D44882A}" dt="2023-05-27T08:24:21.519" v="187" actId="47"/>
        <pc:sldMkLst>
          <pc:docMk/>
          <pc:sldMk cId="0" sldId="276"/>
        </pc:sldMkLst>
      </pc:sldChg>
      <pc:sldChg chg="del">
        <pc:chgData name="Lars Bischhausen" userId="9b02da85eb18654b" providerId="LiveId" clId="{CF50F7AD-291B-4BB6-90BC-8B508D44882A}" dt="2023-05-27T09:18:29.508" v="2364" actId="47"/>
        <pc:sldMkLst>
          <pc:docMk/>
          <pc:sldMk cId="0" sldId="277"/>
        </pc:sldMkLst>
      </pc:sldChg>
      <pc:sldChg chg="del">
        <pc:chgData name="Lars Bischhausen" userId="9b02da85eb18654b" providerId="LiveId" clId="{CF50F7AD-291B-4BB6-90BC-8B508D44882A}" dt="2023-05-27T09:18:29.508" v="2364" actId="47"/>
        <pc:sldMkLst>
          <pc:docMk/>
          <pc:sldMk cId="0" sldId="278"/>
        </pc:sldMkLst>
      </pc:sldChg>
      <pc:sldChg chg="del">
        <pc:chgData name="Lars Bischhausen" userId="9b02da85eb18654b" providerId="LiveId" clId="{CF50F7AD-291B-4BB6-90BC-8B508D44882A}" dt="2023-05-27T09:18:29.508" v="2364" actId="47"/>
        <pc:sldMkLst>
          <pc:docMk/>
          <pc:sldMk cId="0" sldId="279"/>
        </pc:sldMkLst>
      </pc:sldChg>
      <pc:sldChg chg="del">
        <pc:chgData name="Lars Bischhausen" userId="9b02da85eb18654b" providerId="LiveId" clId="{CF50F7AD-291B-4BB6-90BC-8B508D44882A}" dt="2023-05-27T09:18:29.508" v="2364" actId="47"/>
        <pc:sldMkLst>
          <pc:docMk/>
          <pc:sldMk cId="0" sldId="280"/>
        </pc:sldMkLst>
      </pc:sldChg>
      <pc:sldChg chg="del">
        <pc:chgData name="Lars Bischhausen" userId="9b02da85eb18654b" providerId="LiveId" clId="{CF50F7AD-291B-4BB6-90BC-8B508D44882A}" dt="2023-05-27T09:18:29.508" v="2364" actId="47"/>
        <pc:sldMkLst>
          <pc:docMk/>
          <pc:sldMk cId="0" sldId="281"/>
        </pc:sldMkLst>
      </pc:sldChg>
      <pc:sldChg chg="del">
        <pc:chgData name="Lars Bischhausen" userId="9b02da85eb18654b" providerId="LiveId" clId="{CF50F7AD-291B-4BB6-90BC-8B508D44882A}" dt="2023-05-27T09:18:29.508" v="2364" actId="47"/>
        <pc:sldMkLst>
          <pc:docMk/>
          <pc:sldMk cId="0" sldId="282"/>
        </pc:sldMkLst>
      </pc:sldChg>
      <pc:sldChg chg="del">
        <pc:chgData name="Lars Bischhausen" userId="9b02da85eb18654b" providerId="LiveId" clId="{CF50F7AD-291B-4BB6-90BC-8B508D44882A}" dt="2023-05-27T09:18:29.508" v="2364" actId="47"/>
        <pc:sldMkLst>
          <pc:docMk/>
          <pc:sldMk cId="0" sldId="283"/>
        </pc:sldMkLst>
      </pc:sldChg>
      <pc:sldChg chg="del">
        <pc:chgData name="Lars Bischhausen" userId="9b02da85eb18654b" providerId="LiveId" clId="{CF50F7AD-291B-4BB6-90BC-8B508D44882A}" dt="2023-05-27T09:18:29.508" v="2364" actId="47"/>
        <pc:sldMkLst>
          <pc:docMk/>
          <pc:sldMk cId="0" sldId="284"/>
        </pc:sldMkLst>
      </pc:sldChg>
      <pc:sldChg chg="del">
        <pc:chgData name="Lars Bischhausen" userId="9b02da85eb18654b" providerId="LiveId" clId="{CF50F7AD-291B-4BB6-90BC-8B508D44882A}" dt="2023-05-27T09:18:29.508" v="2364" actId="47"/>
        <pc:sldMkLst>
          <pc:docMk/>
          <pc:sldMk cId="0" sldId="285"/>
        </pc:sldMkLst>
      </pc:sldChg>
      <pc:sldChg chg="del">
        <pc:chgData name="Lars Bischhausen" userId="9b02da85eb18654b" providerId="LiveId" clId="{CF50F7AD-291B-4BB6-90BC-8B508D44882A}" dt="2023-05-27T09:18:29.508" v="2364" actId="47"/>
        <pc:sldMkLst>
          <pc:docMk/>
          <pc:sldMk cId="0" sldId="286"/>
        </pc:sldMkLst>
      </pc:sldChg>
      <pc:sldChg chg="del">
        <pc:chgData name="Lars Bischhausen" userId="9b02da85eb18654b" providerId="LiveId" clId="{CF50F7AD-291B-4BB6-90BC-8B508D44882A}" dt="2023-05-27T09:18:29.508" v="2364" actId="47"/>
        <pc:sldMkLst>
          <pc:docMk/>
          <pc:sldMk cId="0" sldId="287"/>
        </pc:sldMkLst>
      </pc:sldChg>
      <pc:sldChg chg="del">
        <pc:chgData name="Lars Bischhausen" userId="9b02da85eb18654b" providerId="LiveId" clId="{CF50F7AD-291B-4BB6-90BC-8B508D44882A}" dt="2023-05-27T09:18:29.508" v="2364" actId="47"/>
        <pc:sldMkLst>
          <pc:docMk/>
          <pc:sldMk cId="0" sldId="288"/>
        </pc:sldMkLst>
      </pc:sldChg>
      <pc:sldChg chg="del">
        <pc:chgData name="Lars Bischhausen" userId="9b02da85eb18654b" providerId="LiveId" clId="{CF50F7AD-291B-4BB6-90BC-8B508D44882A}" dt="2023-05-27T09:18:29.508" v="2364" actId="47"/>
        <pc:sldMkLst>
          <pc:docMk/>
          <pc:sldMk cId="0" sldId="289"/>
        </pc:sldMkLst>
      </pc:sldChg>
      <pc:sldChg chg="del">
        <pc:chgData name="Lars Bischhausen" userId="9b02da85eb18654b" providerId="LiveId" clId="{CF50F7AD-291B-4BB6-90BC-8B508D44882A}" dt="2023-05-27T09:18:29.508" v="2364" actId="47"/>
        <pc:sldMkLst>
          <pc:docMk/>
          <pc:sldMk cId="0" sldId="290"/>
        </pc:sldMkLst>
      </pc:sldChg>
      <pc:sldChg chg="del">
        <pc:chgData name="Lars Bischhausen" userId="9b02da85eb18654b" providerId="LiveId" clId="{CF50F7AD-291B-4BB6-90BC-8B508D44882A}" dt="2023-05-27T09:18:29.508" v="2364" actId="47"/>
        <pc:sldMkLst>
          <pc:docMk/>
          <pc:sldMk cId="0" sldId="291"/>
        </pc:sldMkLst>
      </pc:sldChg>
      <pc:sldChg chg="del">
        <pc:chgData name="Lars Bischhausen" userId="9b02da85eb18654b" providerId="LiveId" clId="{CF50F7AD-291B-4BB6-90BC-8B508D44882A}" dt="2023-05-27T09:18:29.508" v="2364" actId="47"/>
        <pc:sldMkLst>
          <pc:docMk/>
          <pc:sldMk cId="0" sldId="292"/>
        </pc:sldMkLst>
      </pc:sldChg>
      <pc:sldChg chg="del">
        <pc:chgData name="Lars Bischhausen" userId="9b02da85eb18654b" providerId="LiveId" clId="{CF50F7AD-291B-4BB6-90BC-8B508D44882A}" dt="2023-05-27T09:18:29.508" v="2364" actId="47"/>
        <pc:sldMkLst>
          <pc:docMk/>
          <pc:sldMk cId="0" sldId="293"/>
        </pc:sldMkLst>
      </pc:sldChg>
      <pc:sldChg chg="addSp delSp modSp add mod ord">
        <pc:chgData name="Lars Bischhausen" userId="9b02da85eb18654b" providerId="LiveId" clId="{CF50F7AD-291B-4BB6-90BC-8B508D44882A}" dt="2023-05-27T08:59:20" v="1970" actId="478"/>
        <pc:sldMkLst>
          <pc:docMk/>
          <pc:sldMk cId="1892032677" sldId="294"/>
        </pc:sldMkLst>
        <pc:spChg chg="mod">
          <ac:chgData name="Lars Bischhausen" userId="9b02da85eb18654b" providerId="LiveId" clId="{CF50F7AD-291B-4BB6-90BC-8B508D44882A}" dt="2023-05-27T08:49:11.885" v="1502" actId="20577"/>
          <ac:spMkLst>
            <pc:docMk/>
            <pc:sldMk cId="1892032677" sldId="294"/>
            <ac:spMk id="380" creationId="{00000000-0000-0000-0000-000000000000}"/>
          </ac:spMkLst>
        </pc:spChg>
        <pc:spChg chg="mod">
          <ac:chgData name="Lars Bischhausen" userId="9b02da85eb18654b" providerId="LiveId" clId="{CF50F7AD-291B-4BB6-90BC-8B508D44882A}" dt="2023-05-27T08:56:54.857" v="1960" actId="20577"/>
          <ac:spMkLst>
            <pc:docMk/>
            <pc:sldMk cId="1892032677" sldId="294"/>
            <ac:spMk id="381" creationId="{00000000-0000-0000-0000-000000000000}"/>
          </ac:spMkLst>
        </pc:spChg>
        <pc:spChg chg="mod">
          <ac:chgData name="Lars Bischhausen" userId="9b02da85eb18654b" providerId="LiveId" clId="{CF50F7AD-291B-4BB6-90BC-8B508D44882A}" dt="2023-05-27T08:49:02.449" v="1487" actId="20577"/>
          <ac:spMkLst>
            <pc:docMk/>
            <pc:sldMk cId="1892032677" sldId="294"/>
            <ac:spMk id="382" creationId="{00000000-0000-0000-0000-000000000000}"/>
          </ac:spMkLst>
        </pc:spChg>
        <pc:picChg chg="add mod">
          <ac:chgData name="Lars Bischhausen" userId="9b02da85eb18654b" providerId="LiveId" clId="{CF50F7AD-291B-4BB6-90BC-8B508D44882A}" dt="2023-05-27T08:59:17.644" v="1969" actId="688"/>
          <ac:picMkLst>
            <pc:docMk/>
            <pc:sldMk cId="1892032677" sldId="294"/>
            <ac:picMk id="3" creationId="{BCFD1484-2130-16C2-44C6-E85F8E33A820}"/>
          </ac:picMkLst>
        </pc:picChg>
        <pc:picChg chg="del">
          <ac:chgData name="Lars Bischhausen" userId="9b02da85eb18654b" providerId="LiveId" clId="{CF50F7AD-291B-4BB6-90BC-8B508D44882A}" dt="2023-05-27T08:59:20" v="1970" actId="478"/>
          <ac:picMkLst>
            <pc:docMk/>
            <pc:sldMk cId="1892032677" sldId="294"/>
            <ac:picMk id="383" creationId="{00000000-0000-0000-0000-000000000000}"/>
          </ac:picMkLst>
        </pc:picChg>
      </pc:sldChg>
      <pc:sldChg chg="add del setBg">
        <pc:chgData name="Lars Bischhausen" userId="9b02da85eb18654b" providerId="LiveId" clId="{CF50F7AD-291B-4BB6-90BC-8B508D44882A}" dt="2023-05-27T08:23:44.610" v="176"/>
        <pc:sldMkLst>
          <pc:docMk/>
          <pc:sldMk cId="1076880134" sldId="295"/>
        </pc:sldMkLst>
      </pc:sldChg>
      <pc:sldChg chg="modSp add mod ord setBg">
        <pc:chgData name="Lars Bischhausen" userId="9b02da85eb18654b" providerId="LiveId" clId="{CF50F7AD-291B-4BB6-90BC-8B508D44882A}" dt="2023-05-27T09:12:00.010" v="2258" actId="207"/>
        <pc:sldMkLst>
          <pc:docMk/>
          <pc:sldMk cId="2454891637" sldId="295"/>
        </pc:sldMkLst>
        <pc:spChg chg="mod">
          <ac:chgData name="Lars Bischhausen" userId="9b02da85eb18654b" providerId="LiveId" clId="{CF50F7AD-291B-4BB6-90BC-8B508D44882A}" dt="2023-05-27T09:12:00.010" v="2258" actId="207"/>
          <ac:spMkLst>
            <pc:docMk/>
            <pc:sldMk cId="2454891637" sldId="295"/>
            <ac:spMk id="233" creationId="{00000000-0000-0000-0000-000000000000}"/>
          </ac:spMkLst>
        </pc:spChg>
      </pc:sldChg>
      <pc:sldChg chg="addSp delSp modSp add del mod setBg">
        <pc:chgData name="Lars Bischhausen" userId="9b02da85eb18654b" providerId="LiveId" clId="{CF50F7AD-291B-4BB6-90BC-8B508D44882A}" dt="2023-05-27T08:23:40.783" v="174" actId="47"/>
        <pc:sldMkLst>
          <pc:docMk/>
          <pc:sldMk cId="3215416573" sldId="295"/>
        </pc:sldMkLst>
        <pc:spChg chg="add mod">
          <ac:chgData name="Lars Bischhausen" userId="9b02da85eb18654b" providerId="LiveId" clId="{CF50F7AD-291B-4BB6-90BC-8B508D44882A}" dt="2023-05-27T08:23:39.765" v="173" actId="478"/>
          <ac:spMkLst>
            <pc:docMk/>
            <pc:sldMk cId="3215416573" sldId="295"/>
            <ac:spMk id="3" creationId="{A47B3842-0425-7D35-A9B7-17F6884DEDB8}"/>
          </ac:spMkLst>
        </pc:spChg>
        <pc:spChg chg="del mod">
          <ac:chgData name="Lars Bischhausen" userId="9b02da85eb18654b" providerId="LiveId" clId="{CF50F7AD-291B-4BB6-90BC-8B508D44882A}" dt="2023-05-27T08:23:39.765" v="173" actId="478"/>
          <ac:spMkLst>
            <pc:docMk/>
            <pc:sldMk cId="3215416573" sldId="295"/>
            <ac:spMk id="266" creationId="{00000000-0000-0000-0000-000000000000}"/>
          </ac:spMkLst>
        </pc:spChg>
      </pc:sldChg>
      <pc:sldChg chg="new del">
        <pc:chgData name="Lars Bischhausen" userId="9b02da85eb18654b" providerId="LiveId" clId="{CF50F7AD-291B-4BB6-90BC-8B508D44882A}" dt="2023-05-27T08:59:38.340" v="1972" actId="47"/>
        <pc:sldMkLst>
          <pc:docMk/>
          <pc:sldMk cId="11644250" sldId="296"/>
        </pc:sldMkLst>
      </pc:sldChg>
      <pc:sldChg chg="delSp modSp add mod modNotesTx">
        <pc:chgData name="Lars Bischhausen" userId="9b02da85eb18654b" providerId="LiveId" clId="{CF50F7AD-291B-4BB6-90BC-8B508D44882A}" dt="2023-06-06T15:58:45.403" v="3706" actId="20577"/>
        <pc:sldMkLst>
          <pc:docMk/>
          <pc:sldMk cId="916684539" sldId="296"/>
        </pc:sldMkLst>
        <pc:spChg chg="del">
          <ac:chgData name="Lars Bischhausen" userId="9b02da85eb18654b" providerId="LiveId" clId="{CF50F7AD-291B-4BB6-90BC-8B508D44882A}" dt="2023-06-06T15:39:14.507" v="2857" actId="478"/>
          <ac:spMkLst>
            <pc:docMk/>
            <pc:sldMk cId="916684539" sldId="296"/>
            <ac:spMk id="380" creationId="{00000000-0000-0000-0000-000000000000}"/>
          </ac:spMkLst>
        </pc:spChg>
        <pc:spChg chg="del">
          <ac:chgData name="Lars Bischhausen" userId="9b02da85eb18654b" providerId="LiveId" clId="{CF50F7AD-291B-4BB6-90BC-8B508D44882A}" dt="2023-06-06T15:39:15.778" v="2858" actId="478"/>
          <ac:spMkLst>
            <pc:docMk/>
            <pc:sldMk cId="916684539" sldId="296"/>
            <ac:spMk id="381" creationId="{00000000-0000-0000-0000-000000000000}"/>
          </ac:spMkLst>
        </pc:spChg>
        <pc:picChg chg="mod">
          <ac:chgData name="Lars Bischhausen" userId="9b02da85eb18654b" providerId="LiveId" clId="{CF50F7AD-291B-4BB6-90BC-8B508D44882A}" dt="2023-06-06T15:39:23.980" v="2864" actId="14100"/>
          <ac:picMkLst>
            <pc:docMk/>
            <pc:sldMk cId="916684539" sldId="296"/>
            <ac:picMk id="3" creationId="{06FF4F2E-D631-6085-9C84-8787DEAAD8D0}"/>
          </ac:picMkLst>
        </pc:picChg>
        <pc:picChg chg="del">
          <ac:chgData name="Lars Bischhausen" userId="9b02da85eb18654b" providerId="LiveId" clId="{CF50F7AD-291B-4BB6-90BC-8B508D44882A}" dt="2023-06-06T15:39:16.258" v="2859" actId="478"/>
          <ac:picMkLst>
            <pc:docMk/>
            <pc:sldMk cId="916684539" sldId="296"/>
            <ac:picMk id="5" creationId="{0F3C0E86-D881-9409-8C3F-F22E67F6FB51}"/>
          </ac:picMkLst>
        </pc:picChg>
      </pc:sldChg>
      <pc:sldChg chg="new del">
        <pc:chgData name="Lars Bischhausen" userId="9b02da85eb18654b" providerId="LiveId" clId="{CF50F7AD-291B-4BB6-90BC-8B508D44882A}" dt="2023-05-27T08:59:52.092" v="1975" actId="47"/>
        <pc:sldMkLst>
          <pc:docMk/>
          <pc:sldMk cId="946014550" sldId="296"/>
        </pc:sldMkLst>
      </pc:sldChg>
      <pc:sldChg chg="new del">
        <pc:chgData name="Lars Bischhausen" userId="9b02da85eb18654b" providerId="LiveId" clId="{CF50F7AD-291B-4BB6-90BC-8B508D44882A}" dt="2023-06-06T15:38:01.621" v="2843" actId="47"/>
        <pc:sldMkLst>
          <pc:docMk/>
          <pc:sldMk cId="1997528761" sldId="296"/>
        </pc:sldMkLst>
      </pc:sldChg>
      <pc:sldChg chg="delSp modSp add del mod">
        <pc:chgData name="Lars Bischhausen" userId="9b02da85eb18654b" providerId="LiveId" clId="{CF50F7AD-291B-4BB6-90BC-8B508D44882A}" dt="2023-06-06T15:39:00.892" v="2855" actId="47"/>
        <pc:sldMkLst>
          <pc:docMk/>
          <pc:sldMk cId="4106572224" sldId="296"/>
        </pc:sldMkLst>
        <pc:spChg chg="mod">
          <ac:chgData name="Lars Bischhausen" userId="9b02da85eb18654b" providerId="LiveId" clId="{CF50F7AD-291B-4BB6-90BC-8B508D44882A}" dt="2023-06-06T15:38:20.041" v="2854" actId="20577"/>
          <ac:spMkLst>
            <pc:docMk/>
            <pc:sldMk cId="4106572224" sldId="296"/>
            <ac:spMk id="380" creationId="{00000000-0000-0000-0000-000000000000}"/>
          </ac:spMkLst>
        </pc:spChg>
        <pc:picChg chg="del">
          <ac:chgData name="Lars Bischhausen" userId="9b02da85eb18654b" providerId="LiveId" clId="{CF50F7AD-291B-4BB6-90BC-8B508D44882A}" dt="2023-06-06T15:38:05.443" v="2845" actId="478"/>
          <ac:picMkLst>
            <pc:docMk/>
            <pc:sldMk cId="4106572224" sldId="296"/>
            <ac:picMk id="5" creationId="{0F3C0E86-D881-9409-8C3F-F22E67F6FB51}"/>
          </ac:picMkLst>
        </pc:picChg>
      </pc:sldChg>
      <pc:sldChg chg="addSp delSp modSp add del mod">
        <pc:chgData name="Lars Bischhausen" userId="9b02da85eb18654b" providerId="LiveId" clId="{CF50F7AD-291B-4BB6-90BC-8B508D44882A}" dt="2023-05-27T09:18:12.792" v="2363" actId="47"/>
        <pc:sldMkLst>
          <pc:docMk/>
          <pc:sldMk cId="2672650344" sldId="297"/>
        </pc:sldMkLst>
        <pc:spChg chg="add del mod">
          <ac:chgData name="Lars Bischhausen" userId="9b02da85eb18654b" providerId="LiveId" clId="{CF50F7AD-291B-4BB6-90BC-8B508D44882A}" dt="2023-05-27T09:00:02.183" v="1978" actId="478"/>
          <ac:spMkLst>
            <pc:docMk/>
            <pc:sldMk cId="2672650344" sldId="297"/>
            <ac:spMk id="3" creationId="{E35C8FBF-156C-3A26-7288-81551638F698}"/>
          </ac:spMkLst>
        </pc:spChg>
        <pc:spChg chg="add del mod">
          <ac:chgData name="Lars Bischhausen" userId="9b02da85eb18654b" providerId="LiveId" clId="{CF50F7AD-291B-4BB6-90BC-8B508D44882A}" dt="2023-05-27T09:00:02.183" v="1978" actId="478"/>
          <ac:spMkLst>
            <pc:docMk/>
            <pc:sldMk cId="2672650344" sldId="297"/>
            <ac:spMk id="5" creationId="{10106F73-922A-E9F6-65CC-383401C40CAA}"/>
          </ac:spMkLst>
        </pc:spChg>
        <pc:spChg chg="add del mod">
          <ac:chgData name="Lars Bischhausen" userId="9b02da85eb18654b" providerId="LiveId" clId="{CF50F7AD-291B-4BB6-90BC-8B508D44882A}" dt="2023-05-27T09:00:02.183" v="1978" actId="478"/>
          <ac:spMkLst>
            <pc:docMk/>
            <pc:sldMk cId="2672650344" sldId="297"/>
            <ac:spMk id="7" creationId="{C711A020-92C5-440B-D376-C6D5512F65A1}"/>
          </ac:spMkLst>
        </pc:spChg>
        <pc:spChg chg="add del mod">
          <ac:chgData name="Lars Bischhausen" userId="9b02da85eb18654b" providerId="LiveId" clId="{CF50F7AD-291B-4BB6-90BC-8B508D44882A}" dt="2023-05-27T09:00:02.183" v="1978" actId="478"/>
          <ac:spMkLst>
            <pc:docMk/>
            <pc:sldMk cId="2672650344" sldId="297"/>
            <ac:spMk id="9" creationId="{8F7E8FC0-485A-BCCB-B9A9-53232F0A9FE6}"/>
          </ac:spMkLst>
        </pc:spChg>
        <pc:spChg chg="add del mod">
          <ac:chgData name="Lars Bischhausen" userId="9b02da85eb18654b" providerId="LiveId" clId="{CF50F7AD-291B-4BB6-90BC-8B508D44882A}" dt="2023-05-27T09:00:02.183" v="1978" actId="478"/>
          <ac:spMkLst>
            <pc:docMk/>
            <pc:sldMk cId="2672650344" sldId="297"/>
            <ac:spMk id="11" creationId="{D1CC0453-9376-4B69-3329-D6BB32FBFD8E}"/>
          </ac:spMkLst>
        </pc:spChg>
        <pc:spChg chg="add del mod">
          <ac:chgData name="Lars Bischhausen" userId="9b02da85eb18654b" providerId="LiveId" clId="{CF50F7AD-291B-4BB6-90BC-8B508D44882A}" dt="2023-05-27T09:00:02.183" v="1978" actId="478"/>
          <ac:spMkLst>
            <pc:docMk/>
            <pc:sldMk cId="2672650344" sldId="297"/>
            <ac:spMk id="13" creationId="{236F650B-3044-06CF-0481-255A5813C9C0}"/>
          </ac:spMkLst>
        </pc:spChg>
        <pc:spChg chg="add del mod">
          <ac:chgData name="Lars Bischhausen" userId="9b02da85eb18654b" providerId="LiveId" clId="{CF50F7AD-291B-4BB6-90BC-8B508D44882A}" dt="2023-05-27T09:00:02.183" v="1978" actId="478"/>
          <ac:spMkLst>
            <pc:docMk/>
            <pc:sldMk cId="2672650344" sldId="297"/>
            <ac:spMk id="15" creationId="{83F7337F-7400-EE8B-AEFF-E5DD6B0DEF43}"/>
          </ac:spMkLst>
        </pc:spChg>
        <pc:spChg chg="add del mod">
          <ac:chgData name="Lars Bischhausen" userId="9b02da85eb18654b" providerId="LiveId" clId="{CF50F7AD-291B-4BB6-90BC-8B508D44882A}" dt="2023-05-27T09:00:02.183" v="1978" actId="478"/>
          <ac:spMkLst>
            <pc:docMk/>
            <pc:sldMk cId="2672650344" sldId="297"/>
            <ac:spMk id="17" creationId="{A52037AA-B402-8B88-2E23-E0E7AFD11B14}"/>
          </ac:spMkLst>
        </pc:spChg>
        <pc:spChg chg="mod">
          <ac:chgData name="Lars Bischhausen" userId="9b02da85eb18654b" providerId="LiveId" clId="{CF50F7AD-291B-4BB6-90BC-8B508D44882A}" dt="2023-05-27T09:01:54.818" v="2028" actId="20577"/>
          <ac:spMkLst>
            <pc:docMk/>
            <pc:sldMk cId="2672650344" sldId="297"/>
            <ac:spMk id="163" creationId="{00000000-0000-0000-0000-000000000000}"/>
          </ac:spMkLst>
        </pc:spChg>
        <pc:spChg chg="del mod">
          <ac:chgData name="Lars Bischhausen" userId="9b02da85eb18654b" providerId="LiveId" clId="{CF50F7AD-291B-4BB6-90BC-8B508D44882A}" dt="2023-05-27T08:59:57.670" v="1977" actId="478"/>
          <ac:spMkLst>
            <pc:docMk/>
            <pc:sldMk cId="2672650344" sldId="297"/>
            <ac:spMk id="164"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65"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66"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67"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68"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69"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0"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1"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2"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3"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4" creationId="{00000000-0000-0000-0000-000000000000}"/>
          </ac:spMkLst>
        </pc:spChg>
        <pc:spChg chg="del">
          <ac:chgData name="Lars Bischhausen" userId="9b02da85eb18654b" providerId="LiveId" clId="{CF50F7AD-291B-4BB6-90BC-8B508D44882A}" dt="2023-05-27T08:59:57.670" v="1977" actId="478"/>
          <ac:spMkLst>
            <pc:docMk/>
            <pc:sldMk cId="2672650344" sldId="297"/>
            <ac:spMk id="175" creationId="{00000000-0000-0000-0000-000000000000}"/>
          </ac:spMkLst>
        </pc:spChg>
        <pc:picChg chg="add mod">
          <ac:chgData name="Lars Bischhausen" userId="9b02da85eb18654b" providerId="LiveId" clId="{CF50F7AD-291B-4BB6-90BC-8B508D44882A}" dt="2023-05-27T09:02:04.801" v="2030" actId="1076"/>
          <ac:picMkLst>
            <pc:docMk/>
            <pc:sldMk cId="2672650344" sldId="297"/>
            <ac:picMk id="19" creationId="{C56CB172-0F11-9BE1-1B52-398DC0ABDCD1}"/>
          </ac:picMkLst>
        </pc:picChg>
        <pc:picChg chg="add mod">
          <ac:chgData name="Lars Bischhausen" userId="9b02da85eb18654b" providerId="LiveId" clId="{CF50F7AD-291B-4BB6-90BC-8B508D44882A}" dt="2023-05-27T09:02:02.317" v="2029" actId="1076"/>
          <ac:picMkLst>
            <pc:docMk/>
            <pc:sldMk cId="2672650344" sldId="297"/>
            <ac:picMk id="21" creationId="{322CA416-F05B-086D-7FDB-51636A73C334}"/>
          </ac:picMkLst>
        </pc:picChg>
      </pc:sldChg>
      <pc:sldChg chg="add ord">
        <pc:chgData name="Lars Bischhausen" userId="9b02da85eb18654b" providerId="LiveId" clId="{CF50F7AD-291B-4BB6-90BC-8B508D44882A}" dt="2023-06-06T15:59:32.559" v="3711"/>
        <pc:sldMkLst>
          <pc:docMk/>
          <pc:sldMk cId="3497125600" sldId="297"/>
        </pc:sldMkLst>
      </pc:sldChg>
      <pc:sldMasterChg chg="delSldLayout">
        <pc:chgData name="Lars Bischhausen" userId="9b02da85eb18654b" providerId="LiveId" clId="{CF50F7AD-291B-4BB6-90BC-8B508D44882A}" dt="2023-05-27T08:24:21.519" v="187" actId="47"/>
        <pc:sldMasterMkLst>
          <pc:docMk/>
          <pc:sldMasterMk cId="0" sldId="2147483666"/>
        </pc:sldMasterMkLst>
        <pc:sldLayoutChg chg="del">
          <pc:chgData name="Lars Bischhausen" userId="9b02da85eb18654b" providerId="LiveId" clId="{CF50F7AD-291B-4BB6-90BC-8B508D44882A}" dt="2023-05-27T08:24:21.519" v="187" actId="47"/>
          <pc:sldLayoutMkLst>
            <pc:docMk/>
            <pc:sldMasterMk cId="0" sldId="2147483666"/>
            <pc:sldLayoutMk cId="0" sldId="2147483654"/>
          </pc:sldLayoutMkLst>
        </pc:sldLayoutChg>
        <pc:sldLayoutChg chg="del">
          <pc:chgData name="Lars Bischhausen" userId="9b02da85eb18654b" providerId="LiveId" clId="{CF50F7AD-291B-4BB6-90BC-8B508D44882A}" dt="2023-05-27T08:24:21.519" v="187" actId="47"/>
          <pc:sldLayoutMkLst>
            <pc:docMk/>
            <pc:sldMasterMk cId="0" sldId="2147483666"/>
            <pc:sldLayoutMk cId="0" sldId="2147483655"/>
          </pc:sldLayoutMkLst>
        </pc:sldLayoutChg>
        <pc:sldLayoutChg chg="del">
          <pc:chgData name="Lars Bischhausen" userId="9b02da85eb18654b" providerId="LiveId" clId="{CF50F7AD-291B-4BB6-90BC-8B508D44882A}" dt="2023-05-27T08:24:21.519" v="187" actId="47"/>
          <pc:sldLayoutMkLst>
            <pc:docMk/>
            <pc:sldMasterMk cId="0" sldId="2147483666"/>
            <pc:sldLayoutMk cId="0" sldId="2147483659"/>
          </pc:sldLayoutMkLst>
        </pc:sldLayoutChg>
        <pc:sldLayoutChg chg="del">
          <pc:chgData name="Lars Bischhausen" userId="9b02da85eb18654b" providerId="LiveId" clId="{CF50F7AD-291B-4BB6-90BC-8B508D44882A}" dt="2023-05-27T08:24:21.519" v="187" actId="47"/>
          <pc:sldLayoutMkLst>
            <pc:docMk/>
            <pc:sldMasterMk cId="0" sldId="2147483666"/>
            <pc:sldLayoutMk cId="0" sldId="2147483661"/>
          </pc:sldLayoutMkLst>
        </pc:sldLayoutChg>
        <pc:sldLayoutChg chg="del">
          <pc:chgData name="Lars Bischhausen" userId="9b02da85eb18654b" providerId="LiveId" clId="{CF50F7AD-291B-4BB6-90BC-8B508D44882A}" dt="2023-05-27T08:24:21.519" v="187" actId="47"/>
          <pc:sldLayoutMkLst>
            <pc:docMk/>
            <pc:sldMasterMk cId="0" sldId="2147483666"/>
            <pc:sldLayoutMk cId="0" sldId="2147483662"/>
          </pc:sldLayoutMkLst>
        </pc:sldLayoutChg>
      </pc:sldMasterChg>
      <pc:sldMasterChg chg="del delSldLayout">
        <pc:chgData name="Lars Bischhausen" userId="9b02da85eb18654b" providerId="LiveId" clId="{CF50F7AD-291B-4BB6-90BC-8B508D44882A}" dt="2023-05-27T09:18:29.508" v="2364" actId="47"/>
        <pc:sldMasterMkLst>
          <pc:docMk/>
          <pc:sldMasterMk cId="0" sldId="2147483667"/>
        </pc:sldMasterMkLst>
        <pc:sldLayoutChg chg="del">
          <pc:chgData name="Lars Bischhausen" userId="9b02da85eb18654b" providerId="LiveId" clId="{CF50F7AD-291B-4BB6-90BC-8B508D44882A}" dt="2023-05-27T09:18:29.508" v="2364" actId="47"/>
          <pc:sldLayoutMkLst>
            <pc:docMk/>
            <pc:sldMasterMk cId="0" sldId="2147483667"/>
            <pc:sldLayoutMk cId="0" sldId="2147483664"/>
          </pc:sldLayoutMkLst>
        </pc:sldLayoutChg>
      </pc:sldMasterChg>
      <pc:sldMasterChg chg="del delSldLayout">
        <pc:chgData name="Lars Bischhausen" userId="9b02da85eb18654b" providerId="LiveId" clId="{CF50F7AD-291B-4BB6-90BC-8B508D44882A}" dt="2023-05-27T09:18:29.508" v="2364" actId="47"/>
        <pc:sldMasterMkLst>
          <pc:docMk/>
          <pc:sldMasterMk cId="0" sldId="2147483668"/>
        </pc:sldMasterMkLst>
        <pc:sldLayoutChg chg="del">
          <pc:chgData name="Lars Bischhausen" userId="9b02da85eb18654b" providerId="LiveId" clId="{CF50F7AD-291B-4BB6-90BC-8B508D44882A}" dt="2023-05-27T09:18:29.508" v="2364" actId="47"/>
          <pc:sldLayoutMkLst>
            <pc:docMk/>
            <pc:sldMasterMk cId="0" sldId="2147483668"/>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@Lars: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@Lars:</a:t>
            </a:r>
          </a:p>
          <a:p>
            <a:pPr marL="158750" indent="0" algn="l">
              <a:buNone/>
            </a:pPr>
            <a:r>
              <a:rPr lang="de-DE" dirty="0"/>
              <a:t>Da wir unser eigenes Backend entwickelten, mussten wir beide Seiten der Applikation selbst implementieren. Dort stellte uns als erstes die Herausforderung wie wir sicherstellen können das der aktuelle Benutzer eingeloggt ist und die daten lesen darf. Schlussendlich haben wir dies mit einem JWT-Token gelöst.</a:t>
            </a:r>
            <a:br>
              <a:rPr lang="de-DE" dirty="0"/>
            </a:b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@Lars:</a:t>
            </a:r>
          </a:p>
          <a:p>
            <a:pPr marL="158750" indent="0" algn="l">
              <a:buNone/>
            </a:pPr>
            <a:r>
              <a:rPr lang="de-DE" dirty="0"/>
              <a:t>Nochmals kurz als Refresher wie ein JWT-Token genau funktioniert:</a:t>
            </a:r>
          </a:p>
          <a:p>
            <a:pPr marL="158750" indent="0" algn="l">
              <a:buNone/>
            </a:pPr>
            <a:endParaRPr lang="de-DE" dirty="0"/>
          </a:p>
          <a:p>
            <a:pPr marL="158750" indent="0" algn="l">
              <a:buNone/>
            </a:pPr>
            <a:r>
              <a:rPr lang="de-DE" dirty="0"/>
              <a:t>Ein JWT Token besteht aus drei </a:t>
            </a:r>
            <a:r>
              <a:rPr lang="de-DE" dirty="0" err="1"/>
              <a:t>komponenten</a:t>
            </a:r>
            <a:r>
              <a:rPr lang="de-DE" dirty="0"/>
              <a:t>:</a:t>
            </a:r>
          </a:p>
          <a:p>
            <a:pPr marL="387350" indent="-228600" algn="l">
              <a:buAutoNum type="arabicPeriod"/>
            </a:pPr>
            <a:r>
              <a:rPr lang="de-DE" dirty="0"/>
              <a:t>Header: </a:t>
            </a:r>
            <a:r>
              <a:rPr lang="de-CH" b="0" i="0" dirty="0">
                <a:solidFill>
                  <a:srgbClr val="333333"/>
                </a:solidFill>
                <a:effectLst/>
                <a:latin typeface="OpenSansRegular"/>
              </a:rPr>
              <a:t> </a:t>
            </a:r>
          </a:p>
          <a:p>
            <a:pPr marL="387350" indent="-228600" algn="l">
              <a:buAutoNum type="arabicPeriod"/>
            </a:pPr>
            <a:r>
              <a:rPr lang="de-DE" b="0" i="0" dirty="0">
                <a:solidFill>
                  <a:srgbClr val="333333"/>
                </a:solidFill>
                <a:effectLst/>
                <a:latin typeface="OpenSansRegular"/>
              </a:rPr>
              <a:t>Payload: Der Bereich Payload des Tokens ist der Ort, der die tatsächlichen Informationen enthält, die an die Anwendung übermittelt werden solle.</a:t>
            </a:r>
          </a:p>
          <a:p>
            <a:pPr marL="387350" indent="-228600" algn="l">
              <a:buAutoNum type="arabicPeriod"/>
            </a:pPr>
            <a:r>
              <a:rPr lang="de-DE" dirty="0"/>
              <a:t>Signatur: Key welcher nur der Applikation zur Verfügung steht. </a:t>
            </a:r>
            <a:r>
              <a:rPr lang="de-DE" b="0" i="0" dirty="0">
                <a:solidFill>
                  <a:srgbClr val="333333"/>
                </a:solidFill>
                <a:effectLst/>
                <a:latin typeface="OpenSansRegular"/>
              </a:rPr>
              <a:t>Diese Signatur verifiziert zum einen, dass die Nachricht unterwegs nicht verändert wurde</a:t>
            </a:r>
            <a:endParaRPr lang="de-DE" dirty="0"/>
          </a:p>
          <a:p>
            <a:pPr marL="158750" indent="0" algn="l">
              <a:buNone/>
            </a:pPr>
            <a:endParaRPr lang="de-DE" dirty="0"/>
          </a:p>
          <a:p>
            <a:pPr marL="158750" indent="0" algn="l">
              <a:buNone/>
            </a:pPr>
            <a:r>
              <a:rPr lang="de-DE" dirty="0"/>
              <a:t>In unserem Beispiel haben wir die </a:t>
            </a:r>
            <a:r>
              <a:rPr lang="de-DE" dirty="0" err="1"/>
              <a:t>Userid</a:t>
            </a:r>
            <a:r>
              <a:rPr lang="de-DE" dirty="0"/>
              <a:t> und die Rolle des Benutzers im Token hinterlegt. Mit diesen angaben ist sicherzustellen, dass nur der angemeldete Benutzer auf seine Daten zugriff hat, denn in der API wird immer anhand der mitgegebenen ID gearbeitet.</a:t>
            </a:r>
          </a:p>
          <a:p>
            <a:pPr marL="158750" indent="0" algn="l">
              <a:buNone/>
            </a:pPr>
            <a:br>
              <a:rPr lang="de-DE" dirty="0"/>
            </a:br>
            <a:r>
              <a:rPr lang="de-DE" b="0" i="0" dirty="0">
                <a:solidFill>
                  <a:srgbClr val="333333"/>
                </a:solidFill>
                <a:effectLst/>
                <a:latin typeface="OpenSansRegular"/>
              </a:rPr>
              <a:t>Dieses Token wird nun nach der Anmeldung bei jedem Request mitgesendet. Auf der API kann nun so sichergestellt werden, dass der Request valide ist und auch vom richtigen Nutzer stammt.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91667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@Lars:</a:t>
            </a:r>
          </a:p>
          <a:p>
            <a:pPr marL="158750" indent="0" algn="l">
              <a:buNone/>
            </a:pPr>
            <a:r>
              <a:rPr lang="de-DE" dirty="0"/>
              <a:t>Da wir unser eigenes Backend entwickelten, mussten wir beide Seiten der Applikation selbst implementieren. Dort stellte uns als erstes die Herausforderung wie wir sicherstellen können das der aktuelle Benutzer eingeloggt ist und die daten lesen darf. Schlussendlich haben wir dies mit einem JWT-Token gelöst.</a:t>
            </a:r>
            <a:br>
              <a:rPr lang="de-DE" dirty="0"/>
            </a:br>
            <a:endParaRPr dirty="0"/>
          </a:p>
        </p:txBody>
      </p:sp>
    </p:spTree>
    <p:extLst>
      <p:ext uri="{BB962C8B-B14F-4D97-AF65-F5344CB8AC3E}">
        <p14:creationId xmlns:p14="http://schemas.microsoft.com/office/powerpoint/2010/main" val="690740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a:p>
            <a:pPr marL="0" lvl="0" indent="0" algn="l" rtl="0">
              <a:spcBef>
                <a:spcPts val="0"/>
              </a:spcBef>
              <a:spcAft>
                <a:spcPts val="0"/>
              </a:spcAft>
              <a:buNone/>
            </a:pPr>
            <a:endParaRPr/>
          </a:p>
        </p:txBody>
      </p:sp>
    </p:spTree>
    <p:extLst>
      <p:ext uri="{BB962C8B-B14F-4D97-AF65-F5344CB8AC3E}">
        <p14:creationId xmlns:p14="http://schemas.microsoft.com/office/powerpoint/2010/main" val="344550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@Niels Nun zu unserem Team: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Mich habt ihr schon ein paar mal hier gesehen, ich war auch hauptsächlich für die Präsentationen zuständig. Weiter im Team war auch: </a:t>
            </a:r>
          </a:p>
          <a:p>
            <a:pPr marL="0" lvl="0" indent="0" algn="l" rtl="0">
              <a:spcBef>
                <a:spcPts val="0"/>
              </a:spcBef>
              <a:spcAft>
                <a:spcPts val="0"/>
              </a:spcAft>
              <a:buNone/>
            </a:pPr>
            <a:r>
              <a:rPr lang="de-DE" dirty="0"/>
              <a:t>-&gt; Mikael steht auf und sagt was zu seiner Tätigkeit.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-&gt; Roman steht auf und sagt was zu seiner Tätigkeit.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-&gt; Janik steht auf und sagt was zu seiner Tätigkeit.</a:t>
            </a:r>
          </a:p>
          <a:p>
            <a:pPr marL="0" lvl="0" indent="0" algn="l" rtl="0">
              <a:spcBef>
                <a:spcPts val="0"/>
              </a:spcBef>
              <a:spcAft>
                <a:spcPts val="0"/>
              </a:spcAft>
              <a:buNone/>
            </a:pPr>
            <a:r>
              <a:rPr lang="de-DE" dirty="0"/>
              <a:t>Das TEAM ausgeschrieben „toll ein anderer macht“ </a:t>
            </a:r>
            <a:r>
              <a:rPr lang="de-DE" dirty="0" err="1"/>
              <a:t>heisst</a:t>
            </a:r>
            <a:r>
              <a:rPr lang="de-DE" dirty="0"/>
              <a:t> trifft in unserem Fall ziemlich gut zu. Aufgrund der vielen Projektarbeiten, die in diesem Semester anstanden und noch anstehen haben wir uns dazu entscheiden, dass wir unsere Kapazitäten über alle Module hinweg aufteilen. So gibt es pro Projekt einen Leader (der auch am meisten macht) und die anderen unterstützen ihn dabei. In diesem Fall war Lars derjenige – Merci Lars!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@Niels kommen wir zum Fazit.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Niels: Damit dieses Konstrukt funktioniert und es keine „Trittbrettfahrer“ gibt ist es wichtig, dass wir uns gut austauschen und dies ist sicherlich gelungen. </a:t>
            </a:r>
          </a:p>
          <a:p>
            <a:pPr marL="0" lvl="0" indent="0" algn="l" rtl="0">
              <a:spcBef>
                <a:spcPts val="0"/>
              </a:spcBef>
              <a:spcAft>
                <a:spcPts val="0"/>
              </a:spcAft>
              <a:buNone/>
            </a:pPr>
            <a:r>
              <a:rPr lang="de-DE" dirty="0"/>
              <a:t>Zielerreichung </a:t>
            </a:r>
            <a:r>
              <a:rPr lang="de-DE" dirty="0" err="1"/>
              <a:t>heisst</a:t>
            </a:r>
            <a:r>
              <a:rPr lang="de-DE" dirty="0"/>
              <a:t> nicht unbedingt, dass das Projekt endgültig abgeschlossen ist. Wir haben mittlerweile zwar alle vordefinierten Ziele erreicht, jedoch könnte dieses Projekt noch weitergeführt werden. Für eine tatsächliche Adaption bräuchte es aber noch sehr viele Arbeitsstunden und Schnittstellen und dies ist von unserer Seite her gegenwärtig nicht realistisch.</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Unser </a:t>
            </a:r>
            <a:r>
              <a:rPr lang="de-DE" dirty="0" err="1"/>
              <a:t>Learing</a:t>
            </a:r>
            <a:r>
              <a:rPr lang="de-DE" dirty="0"/>
              <a:t>: Zum Beginn nicht in einen Tunnelblick verfallen, sondern auch andere Einflussfaktoren, wie Aufwände in anderen Modulen, Arbeiten vom Betrieb aus, etc. müssen bei der Planung von praktischen Projekten einberechnet werden. Ansonsten droht ein Berg von Arbeit, welcher nur schwer bewältigt werden kann. Dennoch sind wir uns auch für in der Zukunft sicher, dass wir uns ambitiöse Ziele setzen wollen, damit auch in Zukunft spannende und innovative Projekte entstehen</a:t>
            </a:r>
          </a:p>
        </p:txBody>
      </p:sp>
    </p:spTree>
    <p:extLst>
      <p:ext uri="{BB962C8B-B14F-4D97-AF65-F5344CB8AC3E}">
        <p14:creationId xmlns:p14="http://schemas.microsoft.com/office/powerpoint/2010/main" val="2292837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@Niels: Wenn euch der Code genauer interessiert könnt ihr euch gerne unser </a:t>
            </a:r>
            <a:r>
              <a:rPr lang="de-DE" dirty="0" err="1"/>
              <a:t>git</a:t>
            </a:r>
            <a:r>
              <a:rPr lang="de-DE" dirty="0"/>
              <a:t> anschauen.</a:t>
            </a:r>
            <a:br>
              <a:rPr lang="de-DE" dirty="0"/>
            </a:br>
            <a:r>
              <a:rPr lang="de-DE" dirty="0" err="1"/>
              <a:t>That‘s</a:t>
            </a:r>
            <a:r>
              <a:rPr lang="de-DE" dirty="0"/>
              <a:t> it. </a:t>
            </a:r>
            <a:r>
              <a:rPr lang="de-DE"/>
              <a:t>Wir sind </a:t>
            </a:r>
            <a:r>
              <a:rPr lang="de-DE" dirty="0"/>
              <a:t>noch gerne da für eure Fragen. </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@Lars: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@Niels: Merci Lars! TBT Lektion wo alle aufstehen mussten. Zielgruppe.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@Niels: </a:t>
            </a:r>
            <a:r>
              <a:rPr lang="de-DE" err="1"/>
              <a:t>is</a:t>
            </a:r>
            <a:r>
              <a:rPr lang="de-DE"/>
              <a:t> </a:t>
            </a:r>
            <a:r>
              <a:rPr lang="de-DE" err="1"/>
              <a:t>academia</a:t>
            </a:r>
            <a:r>
              <a:rPr lang="de-DE"/>
              <a:t> sieht nicht so schön aus und es gibt abgesehen vom </a:t>
            </a:r>
            <a:r>
              <a:rPr lang="de-DE" err="1"/>
              <a:t>Transcript</a:t>
            </a:r>
            <a:r>
              <a:rPr lang="de-DE"/>
              <a:t> </a:t>
            </a:r>
            <a:r>
              <a:rPr lang="de-DE" err="1"/>
              <a:t>of</a:t>
            </a:r>
            <a:r>
              <a:rPr lang="de-DE"/>
              <a:t> </a:t>
            </a:r>
            <a:r>
              <a:rPr lang="de-DE" err="1"/>
              <a:t>records</a:t>
            </a:r>
            <a:r>
              <a:rPr lang="de-DE"/>
              <a:t> (also dem TOR) keine Übersicht über das gesamte Studium.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err="1"/>
              <a:t>Wenns</a:t>
            </a:r>
            <a:r>
              <a:rPr lang="de-DE"/>
              <a:t> ums planen geht siehst noch übler aus: die </a:t>
            </a:r>
            <a:r>
              <a:rPr lang="de-DE" err="1"/>
              <a:t>verscheidenen</a:t>
            </a:r>
            <a:r>
              <a:rPr lang="de-DE"/>
              <a:t> Module, die ihr euch irgendwo im </a:t>
            </a:r>
            <a:r>
              <a:rPr lang="de-DE" err="1"/>
              <a:t>Moodle</a:t>
            </a:r>
            <a:r>
              <a:rPr lang="de-DE"/>
              <a:t> in Ordnern auf </a:t>
            </a:r>
            <a:r>
              <a:rPr lang="de-DE" err="1"/>
              <a:t>PDF‘s</a:t>
            </a:r>
            <a:r>
              <a:rPr lang="de-DE"/>
              <a:t> zusammenstellen müsst </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ef6e01a56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ef6e01a56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@Niels: Daher bieten wir mit </a:t>
            </a:r>
            <a:r>
              <a:rPr lang="de-DE" err="1"/>
              <a:t>Credit</a:t>
            </a:r>
            <a:r>
              <a:rPr lang="de-DE"/>
              <a:t> </a:t>
            </a:r>
            <a:r>
              <a:rPr lang="de-DE" err="1"/>
              <a:t>wizard</a:t>
            </a:r>
            <a:r>
              <a:rPr lang="de-DE"/>
              <a:t> eine schöne Übersicht. Durchschnitt usw. </a:t>
            </a:r>
            <a:br>
              <a:rPr lang="de-DE"/>
            </a:br>
            <a:r>
              <a:rPr lang="de-DE"/>
              <a:t>Zudem werdet ihr euch eher bewusst, welche Module noch absolviert werden müssen, bis ihr endlich im Kursaal mit diesem schicken, schwarzen Hütchen steht. </a:t>
            </a:r>
            <a:br>
              <a:rPr lang="de-DE"/>
            </a:br>
            <a:r>
              <a:rPr lang="de-DE"/>
              <a:t>Ihr könnt euch auch selbst kontrollieren und vergesst garantiert keine allfällig nicht bestandene Module </a:t>
            </a:r>
            <a:br>
              <a:rPr lang="de-DE"/>
            </a:br>
            <a:r>
              <a:rPr lang="de-DE"/>
              <a:t>Wie bereits erwähnt finden wir, wie auch unsere Zielgruppen, dass leider alle Daten verstreut sind und das </a:t>
            </a:r>
            <a:r>
              <a:rPr lang="de-DE" err="1"/>
              <a:t>is-academia</a:t>
            </a:r>
            <a:r>
              <a:rPr lang="de-DE"/>
              <a:t> nicht so hübsch aussieht. Wie man es schöner machen könnte zeigt euch nun Lars.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a:t>@Lars: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24_1">
    <p:spTree>
      <p:nvGrpSpPr>
        <p:cNvPr id="1" name="Shape 46"/>
        <p:cNvGrpSpPr/>
        <p:nvPr/>
      </p:nvGrpSpPr>
      <p:grpSpPr>
        <a:xfrm>
          <a:off x="0" y="0"/>
          <a:ext cx="0" cy="0"/>
          <a:chOff x="0" y="0"/>
          <a:chExt cx="0" cy="0"/>
        </a:xfrm>
      </p:grpSpPr>
      <p:sp>
        <p:nvSpPr>
          <p:cNvPr id="47" name="Google Shape;47;p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48" name="Google Shape;48;p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49" name="Google Shape;49;p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0" name="Google Shape;50;p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1" name="Google Shape;51;p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3" name="Google Shape;53;p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100"/>
              <a:buNone/>
              <a:defRPr sz="1100"/>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55" name="Google Shape;55;p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23">
    <p:spTree>
      <p:nvGrpSpPr>
        <p:cNvPr id="1" name="Shape 72"/>
        <p:cNvGrpSpPr/>
        <p:nvPr/>
      </p:nvGrpSpPr>
      <p:grpSpPr>
        <a:xfrm>
          <a:off x="0" y="0"/>
          <a:ext cx="0" cy="0"/>
          <a:chOff x="0" y="0"/>
          <a:chExt cx="0" cy="0"/>
        </a:xfrm>
      </p:grpSpPr>
      <p:sp>
        <p:nvSpPr>
          <p:cNvPr id="73" name="Google Shape;73;p10"/>
          <p:cNvSpPr/>
          <p:nvPr/>
        </p:nvSpPr>
        <p:spPr>
          <a:xfrm>
            <a:off x="-38250" y="-19125"/>
            <a:ext cx="3403525" cy="5213625"/>
          </a:xfrm>
          <a:custGeom>
            <a:avLst/>
            <a:gdLst/>
            <a:ahLst/>
            <a:cxnLst/>
            <a:rect l="l" t="t" r="r" b="b"/>
            <a:pathLst>
              <a:path w="136141" h="208545" extrusionOk="0">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avLst/>
            <a:gdLst/>
            <a:ahLst/>
            <a:cxnLst/>
            <a:rect l="l" t="t" r="r" b="b"/>
            <a:pathLst>
              <a:path w="151692" h="205995" extrusionOk="0">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76" name="Google Shape;76;p10"/>
          <p:cNvSpPr txBox="1">
            <a:spLocks noGrp="1"/>
          </p:cNvSpPr>
          <p:nvPr>
            <p:ph type="ctrTitle" idx="2"/>
          </p:nvPr>
        </p:nvSpPr>
        <p:spPr>
          <a:xfrm flipH="1">
            <a:off x="719975" y="2423575"/>
            <a:ext cx="1374300" cy="647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a:endParaRPr/>
          </a:p>
        </p:txBody>
      </p:sp>
      <p:sp>
        <p:nvSpPr>
          <p:cNvPr id="77" name="Google Shape;77;p10"/>
          <p:cNvSpPr txBox="1">
            <a:spLocks noGrp="1"/>
          </p:cNvSpPr>
          <p:nvPr>
            <p:ph type="subTitle" idx="1"/>
          </p:nvPr>
        </p:nvSpPr>
        <p:spPr>
          <a:xfrm flipH="1">
            <a:off x="720000" y="2954750"/>
            <a:ext cx="19851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a:endParaRPr/>
          </a:p>
        </p:txBody>
      </p:sp>
      <p:sp>
        <p:nvSpPr>
          <p:cNvPr id="78" name="Google Shape;78;p10"/>
          <p:cNvSpPr txBox="1">
            <a:spLocks noGrp="1"/>
          </p:cNvSpPr>
          <p:nvPr>
            <p:ph type="ctrTitle" idx="3"/>
          </p:nvPr>
        </p:nvSpPr>
        <p:spPr>
          <a:xfrm flipH="1">
            <a:off x="3884850" y="2423575"/>
            <a:ext cx="1374300" cy="647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79" name="Google Shape;79;p10"/>
          <p:cNvSpPr txBox="1">
            <a:spLocks noGrp="1"/>
          </p:cNvSpPr>
          <p:nvPr>
            <p:ph type="subTitle" idx="4"/>
          </p:nvPr>
        </p:nvSpPr>
        <p:spPr>
          <a:xfrm flipH="1">
            <a:off x="3579450" y="2954750"/>
            <a:ext cx="1985100" cy="9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80" name="Google Shape;80;p10"/>
          <p:cNvSpPr txBox="1">
            <a:spLocks noGrp="1"/>
          </p:cNvSpPr>
          <p:nvPr>
            <p:ph type="ctrTitle" idx="5"/>
          </p:nvPr>
        </p:nvSpPr>
        <p:spPr>
          <a:xfrm flipH="1">
            <a:off x="7043225" y="2423575"/>
            <a:ext cx="13743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100"/>
              <a:buNone/>
              <a:defRPr sz="1100">
                <a:solidFill>
                  <a:schemeClr val="dk1"/>
                </a:solidFill>
              </a:defRPr>
            </a:lvl1pPr>
            <a:lvl2pPr lvl="1" algn="r" rtl="0">
              <a:spcBef>
                <a:spcPts val="0"/>
              </a:spcBef>
              <a:spcAft>
                <a:spcPts val="0"/>
              </a:spcAft>
              <a:buClr>
                <a:schemeClr val="dk1"/>
              </a:buClr>
              <a:buSzPts val="1100"/>
              <a:buNone/>
              <a:defRPr sz="1100">
                <a:solidFill>
                  <a:schemeClr val="dk1"/>
                </a:solidFill>
              </a:defRPr>
            </a:lvl2pPr>
            <a:lvl3pPr lvl="2" algn="r" rtl="0">
              <a:spcBef>
                <a:spcPts val="0"/>
              </a:spcBef>
              <a:spcAft>
                <a:spcPts val="0"/>
              </a:spcAft>
              <a:buClr>
                <a:schemeClr val="dk1"/>
              </a:buClr>
              <a:buSzPts val="1100"/>
              <a:buNone/>
              <a:defRPr sz="1100">
                <a:solidFill>
                  <a:schemeClr val="dk1"/>
                </a:solidFill>
              </a:defRPr>
            </a:lvl3pPr>
            <a:lvl4pPr lvl="3" algn="r" rtl="0">
              <a:spcBef>
                <a:spcPts val="0"/>
              </a:spcBef>
              <a:spcAft>
                <a:spcPts val="0"/>
              </a:spcAft>
              <a:buClr>
                <a:schemeClr val="dk1"/>
              </a:buClr>
              <a:buSzPts val="1100"/>
              <a:buNone/>
              <a:defRPr sz="1100">
                <a:solidFill>
                  <a:schemeClr val="dk1"/>
                </a:solidFill>
              </a:defRPr>
            </a:lvl4pPr>
            <a:lvl5pPr lvl="4" algn="r" rtl="0">
              <a:spcBef>
                <a:spcPts val="0"/>
              </a:spcBef>
              <a:spcAft>
                <a:spcPts val="0"/>
              </a:spcAft>
              <a:buClr>
                <a:schemeClr val="dk1"/>
              </a:buClr>
              <a:buSzPts val="1100"/>
              <a:buNone/>
              <a:defRPr sz="1100">
                <a:solidFill>
                  <a:schemeClr val="dk1"/>
                </a:solidFill>
              </a:defRPr>
            </a:lvl5pPr>
            <a:lvl6pPr lvl="5" algn="r" rtl="0">
              <a:spcBef>
                <a:spcPts val="0"/>
              </a:spcBef>
              <a:spcAft>
                <a:spcPts val="0"/>
              </a:spcAft>
              <a:buClr>
                <a:schemeClr val="dk1"/>
              </a:buClr>
              <a:buSzPts val="1100"/>
              <a:buNone/>
              <a:defRPr sz="1100">
                <a:solidFill>
                  <a:schemeClr val="dk1"/>
                </a:solidFill>
              </a:defRPr>
            </a:lvl6pPr>
            <a:lvl7pPr lvl="6" algn="r" rtl="0">
              <a:spcBef>
                <a:spcPts val="0"/>
              </a:spcBef>
              <a:spcAft>
                <a:spcPts val="0"/>
              </a:spcAft>
              <a:buClr>
                <a:schemeClr val="dk1"/>
              </a:buClr>
              <a:buSzPts val="1100"/>
              <a:buNone/>
              <a:defRPr sz="1100">
                <a:solidFill>
                  <a:schemeClr val="dk1"/>
                </a:solidFill>
              </a:defRPr>
            </a:lvl7pPr>
            <a:lvl8pPr lvl="7" algn="r" rtl="0">
              <a:spcBef>
                <a:spcPts val="0"/>
              </a:spcBef>
              <a:spcAft>
                <a:spcPts val="0"/>
              </a:spcAft>
              <a:buClr>
                <a:schemeClr val="dk1"/>
              </a:buClr>
              <a:buSzPts val="1100"/>
              <a:buNone/>
              <a:defRPr sz="1100">
                <a:solidFill>
                  <a:schemeClr val="dk1"/>
                </a:solidFill>
              </a:defRPr>
            </a:lvl8pPr>
            <a:lvl9pPr lvl="8" algn="r" rtl="0">
              <a:spcBef>
                <a:spcPts val="0"/>
              </a:spcBef>
              <a:spcAft>
                <a:spcPts val="0"/>
              </a:spcAft>
              <a:buClr>
                <a:schemeClr val="dk1"/>
              </a:buClr>
              <a:buSzPts val="1100"/>
              <a:buNone/>
              <a:defRPr sz="1100">
                <a:solidFill>
                  <a:schemeClr val="dk1"/>
                </a:solidFill>
              </a:defRPr>
            </a:lvl9pPr>
          </a:lstStyle>
          <a:p>
            <a:endParaRPr/>
          </a:p>
        </p:txBody>
      </p:sp>
      <p:sp>
        <p:nvSpPr>
          <p:cNvPr id="81" name="Google Shape;81;p10"/>
          <p:cNvSpPr txBox="1">
            <a:spLocks noGrp="1"/>
          </p:cNvSpPr>
          <p:nvPr>
            <p:ph type="subTitle" idx="6"/>
          </p:nvPr>
        </p:nvSpPr>
        <p:spPr>
          <a:xfrm flipH="1">
            <a:off x="6432425" y="2954750"/>
            <a:ext cx="19851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900"/>
              <a:buNone/>
              <a:defRPr sz="900">
                <a:solidFill>
                  <a:schemeClr val="dk1"/>
                </a:solidFill>
              </a:defRPr>
            </a:lvl1pPr>
            <a:lvl2pPr lvl="1" algn="r" rtl="0">
              <a:lnSpc>
                <a:spcPct val="100000"/>
              </a:lnSpc>
              <a:spcBef>
                <a:spcPts val="0"/>
              </a:spcBef>
              <a:spcAft>
                <a:spcPts val="0"/>
              </a:spcAft>
              <a:buClr>
                <a:schemeClr val="dk1"/>
              </a:buClr>
              <a:buSzPts val="900"/>
              <a:buNone/>
              <a:defRPr sz="900">
                <a:solidFill>
                  <a:schemeClr val="dk1"/>
                </a:solidFill>
              </a:defRPr>
            </a:lvl2pPr>
            <a:lvl3pPr lvl="2" algn="r" rtl="0">
              <a:lnSpc>
                <a:spcPct val="100000"/>
              </a:lnSpc>
              <a:spcBef>
                <a:spcPts val="0"/>
              </a:spcBef>
              <a:spcAft>
                <a:spcPts val="0"/>
              </a:spcAft>
              <a:buClr>
                <a:schemeClr val="dk1"/>
              </a:buClr>
              <a:buSzPts val="900"/>
              <a:buNone/>
              <a:defRPr sz="900">
                <a:solidFill>
                  <a:schemeClr val="dk1"/>
                </a:solidFill>
              </a:defRPr>
            </a:lvl3pPr>
            <a:lvl4pPr lvl="3" algn="r" rtl="0">
              <a:lnSpc>
                <a:spcPct val="100000"/>
              </a:lnSpc>
              <a:spcBef>
                <a:spcPts val="0"/>
              </a:spcBef>
              <a:spcAft>
                <a:spcPts val="0"/>
              </a:spcAft>
              <a:buClr>
                <a:schemeClr val="dk1"/>
              </a:buClr>
              <a:buSzPts val="900"/>
              <a:buNone/>
              <a:defRPr sz="900">
                <a:solidFill>
                  <a:schemeClr val="dk1"/>
                </a:solidFill>
              </a:defRPr>
            </a:lvl4pPr>
            <a:lvl5pPr lvl="4" algn="r" rtl="0">
              <a:lnSpc>
                <a:spcPct val="100000"/>
              </a:lnSpc>
              <a:spcBef>
                <a:spcPts val="0"/>
              </a:spcBef>
              <a:spcAft>
                <a:spcPts val="0"/>
              </a:spcAft>
              <a:buClr>
                <a:schemeClr val="dk1"/>
              </a:buClr>
              <a:buSzPts val="900"/>
              <a:buNone/>
              <a:defRPr sz="900">
                <a:solidFill>
                  <a:schemeClr val="dk1"/>
                </a:solidFill>
              </a:defRPr>
            </a:lvl5pPr>
            <a:lvl6pPr lvl="5" algn="r" rtl="0">
              <a:lnSpc>
                <a:spcPct val="100000"/>
              </a:lnSpc>
              <a:spcBef>
                <a:spcPts val="0"/>
              </a:spcBef>
              <a:spcAft>
                <a:spcPts val="0"/>
              </a:spcAft>
              <a:buClr>
                <a:schemeClr val="dk1"/>
              </a:buClr>
              <a:buSzPts val="900"/>
              <a:buNone/>
              <a:defRPr sz="900">
                <a:solidFill>
                  <a:schemeClr val="dk1"/>
                </a:solidFill>
              </a:defRPr>
            </a:lvl6pPr>
            <a:lvl7pPr lvl="6" algn="r" rtl="0">
              <a:lnSpc>
                <a:spcPct val="100000"/>
              </a:lnSpc>
              <a:spcBef>
                <a:spcPts val="0"/>
              </a:spcBef>
              <a:spcAft>
                <a:spcPts val="0"/>
              </a:spcAft>
              <a:buClr>
                <a:schemeClr val="dk1"/>
              </a:buClr>
              <a:buSzPts val="900"/>
              <a:buNone/>
              <a:defRPr sz="900">
                <a:solidFill>
                  <a:schemeClr val="dk1"/>
                </a:solidFill>
              </a:defRPr>
            </a:lvl7pPr>
            <a:lvl8pPr lvl="7" algn="r" rtl="0">
              <a:lnSpc>
                <a:spcPct val="100000"/>
              </a:lnSpc>
              <a:spcBef>
                <a:spcPts val="0"/>
              </a:spcBef>
              <a:spcAft>
                <a:spcPts val="0"/>
              </a:spcAft>
              <a:buClr>
                <a:schemeClr val="dk1"/>
              </a:buClr>
              <a:buSzPts val="900"/>
              <a:buNone/>
              <a:defRPr sz="900">
                <a:solidFill>
                  <a:schemeClr val="dk1"/>
                </a:solidFill>
              </a:defRPr>
            </a:lvl8pPr>
            <a:lvl9pPr lvl="8" algn="r" rtl="0">
              <a:lnSpc>
                <a:spcPct val="100000"/>
              </a:lnSpc>
              <a:spcBef>
                <a:spcPts val="0"/>
              </a:spcBef>
              <a:spcAft>
                <a:spcPts val="0"/>
              </a:spcAft>
              <a:buClr>
                <a:schemeClr val="dk1"/>
              </a:buClr>
              <a:buSzPts val="900"/>
              <a:buNone/>
              <a:defRPr sz="900">
                <a:solidFill>
                  <a:schemeClr val="dk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0" r:id="rId10"/>
    <p:sldLayoutId id="214748366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hyperlink" Target="https://gitlab.ti.bfh.ch/dsl-student-projects/wseg-23-fs/4p-sansiba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de-DE">
                <a:solidFill>
                  <a:schemeClr val="lt1"/>
                </a:solidFill>
              </a:rPr>
              <a:t>Niels Strub, Janik Kämpfer, Roman Krass</a:t>
            </a:r>
          </a:p>
          <a:p>
            <a:pPr marL="0" lvl="0" indent="0" algn="r" rtl="0">
              <a:spcBef>
                <a:spcPts val="0"/>
              </a:spcBef>
              <a:spcAft>
                <a:spcPts val="0"/>
              </a:spcAft>
              <a:buNone/>
            </a:pPr>
            <a:r>
              <a:rPr lang="de-DE"/>
              <a:t>Mikael Steiner, Lars Bischhausen</a:t>
            </a:r>
            <a:endParaRPr lang="de-DE">
              <a:solidFill>
                <a:schemeClr val="lt1"/>
              </a:solidFill>
            </a:endParaRPr>
          </a:p>
        </p:txBody>
      </p:sp>
      <p:sp>
        <p:nvSpPr>
          <p:cNvPr id="117" name="Google Shape;117;p2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CREDIT</a:t>
            </a:r>
            <a:r>
              <a:rPr lang="en"/>
              <a:t> </a:t>
            </a:r>
            <a:br>
              <a:rPr lang="en"/>
            </a:br>
            <a:r>
              <a:rPr lang="en"/>
              <a:t>WIZARD</a:t>
            </a:r>
            <a:endParaRPr>
              <a:solidFill>
                <a:schemeClr val="lt1"/>
              </a:solidFill>
            </a:endParaRPr>
          </a:p>
        </p:txBody>
      </p:sp>
      <p:pic>
        <p:nvPicPr>
          <p:cNvPr id="3" name="Picture 2" descr="A picture containing grass, sky, outdoor, tree&#10;&#10;Description automatically generated">
            <a:extLst>
              <a:ext uri="{FF2B5EF4-FFF2-40B4-BE49-F238E27FC236}">
                <a16:creationId xmlns:a16="http://schemas.microsoft.com/office/drawing/2014/main" id="{B19E5080-59DA-271A-7E64-B9AD7F7829D4}"/>
              </a:ext>
            </a:extLst>
          </p:cNvPr>
          <p:cNvPicPr>
            <a:picLocks noChangeAspect="1"/>
          </p:cNvPicPr>
          <p:nvPr/>
        </p:nvPicPr>
        <p:blipFill>
          <a:blip r:embed="rId4"/>
          <a:stretch>
            <a:fillRect/>
          </a:stretch>
        </p:blipFill>
        <p:spPr>
          <a:xfrm flipH="1">
            <a:off x="-1071235" y="0"/>
            <a:ext cx="6858000" cy="5143500"/>
          </a:xfrm>
          <a:prstGeom prst="parallelogram">
            <a:avLst>
              <a:gd name="adj" fmla="val 13174"/>
            </a:avLst>
          </a:prstGeom>
        </p:spPr>
      </p:pic>
      <p:sp>
        <p:nvSpPr>
          <p:cNvPr id="2" name="Google Shape;142;p23">
            <a:extLst>
              <a:ext uri="{FF2B5EF4-FFF2-40B4-BE49-F238E27FC236}">
                <a16:creationId xmlns:a16="http://schemas.microsoft.com/office/drawing/2014/main" id="{2007397B-9612-BD26-1EC0-AD1234D5A1F5}"/>
              </a:ext>
            </a:extLst>
          </p:cNvPr>
          <p:cNvSpPr/>
          <p:nvPr/>
        </p:nvSpPr>
        <p:spPr>
          <a:xfrm rot="9334017">
            <a:off x="7841760" y="-270305"/>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80" name="Google Shape;380;p36"/>
          <p:cNvSpPr txBox="1"/>
          <p:nvPr/>
        </p:nvSpPr>
        <p:spPr>
          <a:xfrm flipH="1">
            <a:off x="2537772" y="1693795"/>
            <a:ext cx="1920000" cy="6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300" b="1">
                <a:solidFill>
                  <a:schemeClr val="dk1"/>
                </a:solidFill>
                <a:latin typeface="Nunito Sans"/>
                <a:ea typeface="Nunito Sans"/>
                <a:cs typeface="Nunito Sans"/>
                <a:sym typeface="Nunito Sans"/>
              </a:rPr>
              <a:t>AUTHENTISIERUNG</a:t>
            </a:r>
            <a:endParaRPr sz="1300" b="1">
              <a:solidFill>
                <a:schemeClr val="dk1"/>
              </a:solidFill>
              <a:latin typeface="Nunito Sans"/>
              <a:ea typeface="Nunito Sans"/>
              <a:cs typeface="Nunito Sans"/>
              <a:sym typeface="Nunito Sans"/>
            </a:endParaRPr>
          </a:p>
        </p:txBody>
      </p:sp>
      <p:sp>
        <p:nvSpPr>
          <p:cNvPr id="381" name="Google Shape;381;p36"/>
          <p:cNvSpPr txBox="1"/>
          <p:nvPr/>
        </p:nvSpPr>
        <p:spPr>
          <a:xfrm flipH="1">
            <a:off x="1771572" y="2338500"/>
            <a:ext cx="2686200" cy="132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100">
                <a:latin typeface="Assistant Light"/>
                <a:ea typeface="Assistant Light"/>
                <a:cs typeface="Assistant Light"/>
                <a:sym typeface="Assistant Light"/>
              </a:rPr>
              <a:t>Login mittels JWT-Token, Zugriffseinschränkung für alle Seiten</a:t>
            </a:r>
          </a:p>
          <a:p>
            <a:pPr marL="0" lvl="0" indent="0" algn="r" rtl="0">
              <a:spcBef>
                <a:spcPts val="0"/>
              </a:spcBef>
              <a:spcAft>
                <a:spcPts val="0"/>
              </a:spcAft>
              <a:buNone/>
            </a:pPr>
            <a:r>
              <a:rPr lang="de-DE" sz="1100">
                <a:latin typeface="Assistant Light"/>
                <a:ea typeface="Assistant Light"/>
                <a:cs typeface="Assistant Light"/>
                <a:sym typeface="Assistant Light"/>
              </a:rPr>
              <a:t>Abreiten mit </a:t>
            </a:r>
            <a:r>
              <a:rPr lang="de-DE" sz="1100" err="1">
                <a:latin typeface="Assistant Light"/>
                <a:ea typeface="Assistant Light"/>
                <a:cs typeface="Assistant Light"/>
                <a:sym typeface="Assistant Light"/>
              </a:rPr>
              <a:t>AuthGuard</a:t>
            </a:r>
            <a:r>
              <a:rPr lang="de-DE" sz="1100">
                <a:latin typeface="Assistant Light"/>
                <a:ea typeface="Assistant Light"/>
                <a:cs typeface="Assistant Light"/>
                <a:sym typeface="Assistant Light"/>
              </a:rPr>
              <a:t> &amp; </a:t>
            </a:r>
            <a:r>
              <a:rPr lang="de-DE" sz="1100" err="1">
                <a:latin typeface="Assistant Light"/>
                <a:ea typeface="Assistant Light"/>
                <a:cs typeface="Assistant Light"/>
                <a:sym typeface="Assistant Light"/>
              </a:rPr>
              <a:t>AuthInterceptor</a:t>
            </a:r>
            <a:r>
              <a:rPr lang="de-DE" sz="1100">
                <a:latin typeface="Assistant Light"/>
                <a:ea typeface="Assistant Light"/>
                <a:cs typeface="Assistant Light"/>
                <a:sym typeface="Assistant Light"/>
              </a:rPr>
              <a:t> </a:t>
            </a:r>
          </a:p>
          <a:p>
            <a:pPr marL="0" lvl="0" indent="0" algn="r" rtl="0">
              <a:spcBef>
                <a:spcPts val="0"/>
              </a:spcBef>
              <a:spcAft>
                <a:spcPts val="0"/>
              </a:spcAft>
              <a:buNone/>
            </a:pPr>
            <a:endParaRPr sz="1100">
              <a:latin typeface="Assistant Light"/>
              <a:ea typeface="Assistant Light"/>
              <a:cs typeface="Assistant Light"/>
              <a:sym typeface="Assistant Light"/>
            </a:endParaRPr>
          </a:p>
          <a:p>
            <a:pPr marL="0" lvl="0" indent="0" algn="r" rtl="0">
              <a:spcBef>
                <a:spcPts val="0"/>
              </a:spcBef>
              <a:spcAft>
                <a:spcPts val="0"/>
              </a:spcAft>
              <a:buNone/>
            </a:pPr>
            <a:endParaRPr sz="1100">
              <a:latin typeface="Assistant Light"/>
              <a:ea typeface="Assistant Light"/>
              <a:cs typeface="Assistant Light"/>
              <a:sym typeface="Assistant Light"/>
            </a:endParaRPr>
          </a:p>
        </p:txBody>
      </p:sp>
      <p:sp>
        <p:nvSpPr>
          <p:cNvPr id="382" name="Google Shape;382;p36"/>
          <p:cNvSpPr txBox="1">
            <a:spLocks noGrp="1"/>
          </p:cNvSpPr>
          <p:nvPr>
            <p:ph type="ctrTitle"/>
          </p:nvPr>
        </p:nvSpPr>
        <p:spPr>
          <a:xfrm>
            <a:off x="6559200" y="405336"/>
            <a:ext cx="19711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HINDERNISSE</a:t>
            </a:r>
            <a:endParaRPr/>
          </a:p>
        </p:txBody>
      </p:sp>
      <p:pic>
        <p:nvPicPr>
          <p:cNvPr id="3" name="Picture 2">
            <a:extLst>
              <a:ext uri="{FF2B5EF4-FFF2-40B4-BE49-F238E27FC236}">
                <a16:creationId xmlns:a16="http://schemas.microsoft.com/office/drawing/2014/main" id="{06FF4F2E-D631-6085-9C84-8787DEAAD8D0}"/>
              </a:ext>
            </a:extLst>
          </p:cNvPr>
          <p:cNvPicPr>
            <a:picLocks noChangeAspect="1"/>
          </p:cNvPicPr>
          <p:nvPr/>
        </p:nvPicPr>
        <p:blipFill>
          <a:blip r:embed="rId3"/>
          <a:stretch>
            <a:fillRect/>
          </a:stretch>
        </p:blipFill>
        <p:spPr>
          <a:xfrm>
            <a:off x="6071796" y="2286631"/>
            <a:ext cx="1699014" cy="1026367"/>
          </a:xfrm>
          <a:prstGeom prst="rect">
            <a:avLst/>
          </a:prstGeom>
        </p:spPr>
      </p:pic>
      <p:pic>
        <p:nvPicPr>
          <p:cNvPr id="5" name="Picture 4" descr="A person holding a phone and using a computer&#10;&#10;Description automatically generated with low confidence">
            <a:extLst>
              <a:ext uri="{FF2B5EF4-FFF2-40B4-BE49-F238E27FC236}">
                <a16:creationId xmlns:a16="http://schemas.microsoft.com/office/drawing/2014/main" id="{0F3C0E86-D881-9409-8C3F-F22E67F6FB51}"/>
              </a:ext>
            </a:extLst>
          </p:cNvPr>
          <p:cNvPicPr>
            <a:picLocks noChangeAspect="1"/>
          </p:cNvPicPr>
          <p:nvPr/>
        </p:nvPicPr>
        <p:blipFill rotWithShape="1">
          <a:blip r:embed="rId4"/>
          <a:srcRect l="12500" r="12500"/>
          <a:stretch/>
        </p:blipFill>
        <p:spPr>
          <a:xfrm rot="895750">
            <a:off x="5089455" y="1138446"/>
            <a:ext cx="3932502" cy="39325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82" name="Google Shape;382;p36"/>
          <p:cNvSpPr txBox="1">
            <a:spLocks noGrp="1"/>
          </p:cNvSpPr>
          <p:nvPr>
            <p:ph type="ctrTitle"/>
          </p:nvPr>
        </p:nvSpPr>
        <p:spPr>
          <a:xfrm>
            <a:off x="6559200" y="405336"/>
            <a:ext cx="19711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HINDERNISSE</a:t>
            </a:r>
            <a:endParaRPr/>
          </a:p>
        </p:txBody>
      </p:sp>
      <p:pic>
        <p:nvPicPr>
          <p:cNvPr id="3" name="Picture 2">
            <a:extLst>
              <a:ext uri="{FF2B5EF4-FFF2-40B4-BE49-F238E27FC236}">
                <a16:creationId xmlns:a16="http://schemas.microsoft.com/office/drawing/2014/main" id="{06FF4F2E-D631-6085-9C84-8787DEAAD8D0}"/>
              </a:ext>
            </a:extLst>
          </p:cNvPr>
          <p:cNvPicPr>
            <a:picLocks noChangeAspect="1"/>
          </p:cNvPicPr>
          <p:nvPr/>
        </p:nvPicPr>
        <p:blipFill>
          <a:blip r:embed="rId3"/>
          <a:stretch>
            <a:fillRect/>
          </a:stretch>
        </p:blipFill>
        <p:spPr>
          <a:xfrm>
            <a:off x="1023935" y="799373"/>
            <a:ext cx="6739342" cy="4071208"/>
          </a:xfrm>
          <a:prstGeom prst="rect">
            <a:avLst/>
          </a:prstGeom>
        </p:spPr>
      </p:pic>
    </p:spTree>
    <p:extLst>
      <p:ext uri="{BB962C8B-B14F-4D97-AF65-F5344CB8AC3E}">
        <p14:creationId xmlns:p14="http://schemas.microsoft.com/office/powerpoint/2010/main" val="916684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80" name="Google Shape;380;p36"/>
          <p:cNvSpPr txBox="1"/>
          <p:nvPr/>
        </p:nvSpPr>
        <p:spPr>
          <a:xfrm flipH="1">
            <a:off x="2537772" y="1693795"/>
            <a:ext cx="1920000" cy="6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300" b="1">
                <a:solidFill>
                  <a:schemeClr val="dk1"/>
                </a:solidFill>
                <a:latin typeface="Nunito Sans"/>
                <a:ea typeface="Nunito Sans"/>
                <a:cs typeface="Nunito Sans"/>
                <a:sym typeface="Nunito Sans"/>
              </a:rPr>
              <a:t>AUTHENTISIERUNG</a:t>
            </a:r>
            <a:endParaRPr sz="1300" b="1">
              <a:solidFill>
                <a:schemeClr val="dk1"/>
              </a:solidFill>
              <a:latin typeface="Nunito Sans"/>
              <a:ea typeface="Nunito Sans"/>
              <a:cs typeface="Nunito Sans"/>
              <a:sym typeface="Nunito Sans"/>
            </a:endParaRPr>
          </a:p>
        </p:txBody>
      </p:sp>
      <p:sp>
        <p:nvSpPr>
          <p:cNvPr id="381" name="Google Shape;381;p36"/>
          <p:cNvSpPr txBox="1"/>
          <p:nvPr/>
        </p:nvSpPr>
        <p:spPr>
          <a:xfrm flipH="1">
            <a:off x="1771572" y="2338500"/>
            <a:ext cx="2686200" cy="132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100">
                <a:latin typeface="Assistant Light"/>
                <a:ea typeface="Assistant Light"/>
                <a:cs typeface="Assistant Light"/>
                <a:sym typeface="Assistant Light"/>
              </a:rPr>
              <a:t>Login mittels JWT-Token, Zugriffseinschränkung für alle Seiten</a:t>
            </a:r>
          </a:p>
          <a:p>
            <a:pPr marL="0" lvl="0" indent="0" algn="r" rtl="0">
              <a:spcBef>
                <a:spcPts val="0"/>
              </a:spcBef>
              <a:spcAft>
                <a:spcPts val="0"/>
              </a:spcAft>
              <a:buNone/>
            </a:pPr>
            <a:r>
              <a:rPr lang="de-DE" sz="1100">
                <a:latin typeface="Assistant Light"/>
                <a:ea typeface="Assistant Light"/>
                <a:cs typeface="Assistant Light"/>
                <a:sym typeface="Assistant Light"/>
              </a:rPr>
              <a:t>Abreiten mit </a:t>
            </a:r>
            <a:r>
              <a:rPr lang="de-DE" sz="1100" err="1">
                <a:latin typeface="Assistant Light"/>
                <a:ea typeface="Assistant Light"/>
                <a:cs typeface="Assistant Light"/>
                <a:sym typeface="Assistant Light"/>
              </a:rPr>
              <a:t>AuthGuard</a:t>
            </a:r>
            <a:r>
              <a:rPr lang="de-DE" sz="1100">
                <a:latin typeface="Assistant Light"/>
                <a:ea typeface="Assistant Light"/>
                <a:cs typeface="Assistant Light"/>
                <a:sym typeface="Assistant Light"/>
              </a:rPr>
              <a:t> &amp; </a:t>
            </a:r>
            <a:r>
              <a:rPr lang="de-DE" sz="1100" err="1">
                <a:latin typeface="Assistant Light"/>
                <a:ea typeface="Assistant Light"/>
                <a:cs typeface="Assistant Light"/>
                <a:sym typeface="Assistant Light"/>
              </a:rPr>
              <a:t>AuthInterceptor</a:t>
            </a:r>
            <a:r>
              <a:rPr lang="de-DE" sz="1100">
                <a:latin typeface="Assistant Light"/>
                <a:ea typeface="Assistant Light"/>
                <a:cs typeface="Assistant Light"/>
                <a:sym typeface="Assistant Light"/>
              </a:rPr>
              <a:t> </a:t>
            </a:r>
          </a:p>
          <a:p>
            <a:pPr marL="0" lvl="0" indent="0" algn="r" rtl="0">
              <a:spcBef>
                <a:spcPts val="0"/>
              </a:spcBef>
              <a:spcAft>
                <a:spcPts val="0"/>
              </a:spcAft>
              <a:buNone/>
            </a:pPr>
            <a:endParaRPr sz="1100">
              <a:latin typeface="Assistant Light"/>
              <a:ea typeface="Assistant Light"/>
              <a:cs typeface="Assistant Light"/>
              <a:sym typeface="Assistant Light"/>
            </a:endParaRPr>
          </a:p>
          <a:p>
            <a:pPr marL="0" lvl="0" indent="0" algn="r" rtl="0">
              <a:spcBef>
                <a:spcPts val="0"/>
              </a:spcBef>
              <a:spcAft>
                <a:spcPts val="0"/>
              </a:spcAft>
              <a:buNone/>
            </a:pPr>
            <a:endParaRPr sz="1100">
              <a:latin typeface="Assistant Light"/>
              <a:ea typeface="Assistant Light"/>
              <a:cs typeface="Assistant Light"/>
              <a:sym typeface="Assistant Light"/>
            </a:endParaRPr>
          </a:p>
        </p:txBody>
      </p:sp>
      <p:sp>
        <p:nvSpPr>
          <p:cNvPr id="382" name="Google Shape;382;p36"/>
          <p:cNvSpPr txBox="1">
            <a:spLocks noGrp="1"/>
          </p:cNvSpPr>
          <p:nvPr>
            <p:ph type="ctrTitle"/>
          </p:nvPr>
        </p:nvSpPr>
        <p:spPr>
          <a:xfrm>
            <a:off x="6559200" y="405336"/>
            <a:ext cx="19711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HINDERNISSE</a:t>
            </a:r>
            <a:endParaRPr/>
          </a:p>
        </p:txBody>
      </p:sp>
      <p:pic>
        <p:nvPicPr>
          <p:cNvPr id="3" name="Picture 2">
            <a:extLst>
              <a:ext uri="{FF2B5EF4-FFF2-40B4-BE49-F238E27FC236}">
                <a16:creationId xmlns:a16="http://schemas.microsoft.com/office/drawing/2014/main" id="{06FF4F2E-D631-6085-9C84-8787DEAAD8D0}"/>
              </a:ext>
            </a:extLst>
          </p:cNvPr>
          <p:cNvPicPr>
            <a:picLocks noChangeAspect="1"/>
          </p:cNvPicPr>
          <p:nvPr/>
        </p:nvPicPr>
        <p:blipFill>
          <a:blip r:embed="rId3"/>
          <a:stretch>
            <a:fillRect/>
          </a:stretch>
        </p:blipFill>
        <p:spPr>
          <a:xfrm>
            <a:off x="6071796" y="2286631"/>
            <a:ext cx="1699014" cy="1026367"/>
          </a:xfrm>
          <a:prstGeom prst="rect">
            <a:avLst/>
          </a:prstGeom>
        </p:spPr>
      </p:pic>
      <p:pic>
        <p:nvPicPr>
          <p:cNvPr id="5" name="Picture 4" descr="A person holding a phone and using a computer&#10;&#10;Description automatically generated with low confidence">
            <a:extLst>
              <a:ext uri="{FF2B5EF4-FFF2-40B4-BE49-F238E27FC236}">
                <a16:creationId xmlns:a16="http://schemas.microsoft.com/office/drawing/2014/main" id="{0F3C0E86-D881-9409-8C3F-F22E67F6FB51}"/>
              </a:ext>
            </a:extLst>
          </p:cNvPr>
          <p:cNvPicPr>
            <a:picLocks noChangeAspect="1"/>
          </p:cNvPicPr>
          <p:nvPr/>
        </p:nvPicPr>
        <p:blipFill rotWithShape="1">
          <a:blip r:embed="rId4"/>
          <a:srcRect l="12500" r="12500"/>
          <a:stretch/>
        </p:blipFill>
        <p:spPr>
          <a:xfrm rot="895750">
            <a:off x="5089455" y="1138446"/>
            <a:ext cx="3932502" cy="3932502"/>
          </a:xfrm>
          <a:prstGeom prst="rect">
            <a:avLst/>
          </a:prstGeom>
        </p:spPr>
      </p:pic>
    </p:spTree>
    <p:extLst>
      <p:ext uri="{BB962C8B-B14F-4D97-AF65-F5344CB8AC3E}">
        <p14:creationId xmlns:p14="http://schemas.microsoft.com/office/powerpoint/2010/main" val="349712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4791000" y="1693795"/>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300" b="1">
                <a:solidFill>
                  <a:schemeClr val="dk1"/>
                </a:solidFill>
                <a:latin typeface="Nunito Sans"/>
                <a:ea typeface="Nunito Sans"/>
                <a:cs typeface="Nunito Sans"/>
                <a:sym typeface="Nunito Sans"/>
              </a:rPr>
              <a:t>ÜBERSICHT</a:t>
            </a:r>
            <a:endParaRPr sz="1300" b="1">
              <a:solidFill>
                <a:schemeClr val="dk1"/>
              </a:solidFill>
              <a:latin typeface="Nunito Sans"/>
              <a:ea typeface="Nunito Sans"/>
              <a:cs typeface="Nunito Sans"/>
              <a:sym typeface="Nunito Sans"/>
            </a:endParaRPr>
          </a:p>
        </p:txBody>
      </p:sp>
      <p:sp>
        <p:nvSpPr>
          <p:cNvPr id="372" name="Google Shape;372;p35"/>
          <p:cNvSpPr txBox="1"/>
          <p:nvPr/>
        </p:nvSpPr>
        <p:spPr>
          <a:xfrm>
            <a:off x="4791000" y="2338500"/>
            <a:ext cx="2686200"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100">
                <a:latin typeface="Assistant Light"/>
                <a:ea typeface="Assistant Light"/>
                <a:cs typeface="Assistant Light"/>
                <a:sym typeface="Assistant Light"/>
              </a:rPr>
              <a:t>Wir haben uns als Ziel gesetzt die Applikation so simpel wie möglich zu gestalten - KISS</a:t>
            </a:r>
            <a:endParaRPr sz="1100">
              <a:latin typeface="Assistant Light"/>
              <a:ea typeface="Assistant Light"/>
              <a:cs typeface="Assistant Light"/>
              <a:sym typeface="Assistant Light"/>
            </a:endParaRPr>
          </a:p>
          <a:p>
            <a:pPr marL="0" lvl="0" indent="0" algn="l" rtl="0">
              <a:spcBef>
                <a:spcPts val="0"/>
              </a:spcBef>
              <a:spcAft>
                <a:spcPts val="0"/>
              </a:spcAft>
              <a:buNone/>
            </a:pPr>
            <a:endParaRPr sz="1100">
              <a:latin typeface="Assistant Light"/>
              <a:ea typeface="Assistant Light"/>
              <a:cs typeface="Assistant Light"/>
              <a:sym typeface="Assistant Light"/>
            </a:endParaRPr>
          </a:p>
        </p:txBody>
      </p:sp>
      <p:sp>
        <p:nvSpPr>
          <p:cNvPr id="374" name="Google Shape;374;p35"/>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HINDERNISSE</a:t>
            </a:r>
            <a:endParaRPr/>
          </a:p>
        </p:txBody>
      </p:sp>
      <p:pic>
        <p:nvPicPr>
          <p:cNvPr id="4" name="Picture 3" descr="A person sitting on a rock looking at clouds&#10;&#10;Description automatically generated with medium confidence">
            <a:extLst>
              <a:ext uri="{FF2B5EF4-FFF2-40B4-BE49-F238E27FC236}">
                <a16:creationId xmlns:a16="http://schemas.microsoft.com/office/drawing/2014/main" id="{17DD6E47-DDAB-05EB-75CB-12C9715C8C84}"/>
              </a:ext>
            </a:extLst>
          </p:cNvPr>
          <p:cNvPicPr>
            <a:picLocks noChangeAspect="1"/>
          </p:cNvPicPr>
          <p:nvPr/>
        </p:nvPicPr>
        <p:blipFill>
          <a:blip r:embed="rId3"/>
          <a:stretch>
            <a:fillRect/>
          </a:stretch>
        </p:blipFill>
        <p:spPr>
          <a:xfrm rot="20689536">
            <a:off x="190403" y="1095293"/>
            <a:ext cx="3953831" cy="39538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p:nvPr/>
        </p:nvSpPr>
        <p:spPr>
          <a:xfrm flipH="1">
            <a:off x="-1004887"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80" name="Google Shape;380;p36"/>
          <p:cNvSpPr txBox="1"/>
          <p:nvPr/>
        </p:nvSpPr>
        <p:spPr>
          <a:xfrm flipH="1">
            <a:off x="2537772" y="1693795"/>
            <a:ext cx="1920000" cy="644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300" b="1">
                <a:solidFill>
                  <a:schemeClr val="dk1"/>
                </a:solidFill>
                <a:latin typeface="Nunito Sans"/>
                <a:ea typeface="Nunito Sans"/>
                <a:cs typeface="Nunito Sans"/>
                <a:sym typeface="Nunito Sans"/>
              </a:rPr>
              <a:t>MODULARITÄT</a:t>
            </a:r>
            <a:endParaRPr sz="1300" b="1">
              <a:solidFill>
                <a:schemeClr val="dk1"/>
              </a:solidFill>
              <a:latin typeface="Nunito Sans"/>
              <a:ea typeface="Nunito Sans"/>
              <a:cs typeface="Nunito Sans"/>
              <a:sym typeface="Nunito Sans"/>
            </a:endParaRPr>
          </a:p>
        </p:txBody>
      </p:sp>
      <p:sp>
        <p:nvSpPr>
          <p:cNvPr id="381" name="Google Shape;381;p36"/>
          <p:cNvSpPr txBox="1"/>
          <p:nvPr/>
        </p:nvSpPr>
        <p:spPr>
          <a:xfrm flipH="1">
            <a:off x="1771572" y="2338500"/>
            <a:ext cx="2686200" cy="132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100">
                <a:latin typeface="Assistant Light"/>
                <a:ea typeface="Assistant Light"/>
                <a:cs typeface="Assistant Light"/>
                <a:sym typeface="Assistant Light"/>
              </a:rPr>
              <a:t>Durch abstrahierte Angular-Module kann die Applikation einfach und nachhaltig erweitert werden, ohne dabei auf technische Schulden zu </a:t>
            </a:r>
            <a:r>
              <a:rPr lang="de-DE" sz="1100" err="1">
                <a:latin typeface="Assistant Light"/>
                <a:ea typeface="Assistant Light"/>
                <a:cs typeface="Assistant Light"/>
                <a:sym typeface="Assistant Light"/>
              </a:rPr>
              <a:t>stossen</a:t>
            </a:r>
            <a:r>
              <a:rPr lang="de-DE" sz="1100">
                <a:latin typeface="Assistant Light"/>
                <a:ea typeface="Assistant Light"/>
                <a:cs typeface="Assistant Light"/>
                <a:sym typeface="Assistant Light"/>
              </a:rPr>
              <a:t>.</a:t>
            </a:r>
            <a:endParaRPr sz="1100">
              <a:latin typeface="Assistant Light"/>
              <a:ea typeface="Assistant Light"/>
              <a:cs typeface="Assistant Light"/>
              <a:sym typeface="Assistant Light"/>
            </a:endParaRPr>
          </a:p>
          <a:p>
            <a:pPr marL="0" lvl="0" indent="0" algn="r" rtl="0">
              <a:spcBef>
                <a:spcPts val="0"/>
              </a:spcBef>
              <a:spcAft>
                <a:spcPts val="0"/>
              </a:spcAft>
              <a:buNone/>
            </a:pPr>
            <a:endParaRPr sz="1100">
              <a:latin typeface="Assistant Light"/>
              <a:ea typeface="Assistant Light"/>
              <a:cs typeface="Assistant Light"/>
              <a:sym typeface="Assistant Light"/>
            </a:endParaRPr>
          </a:p>
          <a:p>
            <a:pPr marL="0" lvl="0" indent="0" algn="r" rtl="0">
              <a:spcBef>
                <a:spcPts val="0"/>
              </a:spcBef>
              <a:spcAft>
                <a:spcPts val="0"/>
              </a:spcAft>
              <a:buNone/>
            </a:pPr>
            <a:endParaRPr sz="1100">
              <a:latin typeface="Assistant Light"/>
              <a:ea typeface="Assistant Light"/>
              <a:cs typeface="Assistant Light"/>
              <a:sym typeface="Assistant Light"/>
            </a:endParaRPr>
          </a:p>
        </p:txBody>
      </p:sp>
      <p:sp>
        <p:nvSpPr>
          <p:cNvPr id="382" name="Google Shape;382;p36"/>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HINDERNISSE</a:t>
            </a:r>
            <a:endParaRPr/>
          </a:p>
        </p:txBody>
      </p:sp>
      <p:pic>
        <p:nvPicPr>
          <p:cNvPr id="3" name="Graphic 2">
            <a:extLst>
              <a:ext uri="{FF2B5EF4-FFF2-40B4-BE49-F238E27FC236}">
                <a16:creationId xmlns:a16="http://schemas.microsoft.com/office/drawing/2014/main" id="{BCFD1484-2130-16C2-44C6-E85F8E33A8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31234">
            <a:off x="4785645" y="2079759"/>
            <a:ext cx="4527266" cy="2060125"/>
          </a:xfrm>
          <a:prstGeom prst="rect">
            <a:avLst/>
          </a:prstGeom>
        </p:spPr>
      </p:pic>
    </p:spTree>
    <p:extLst>
      <p:ext uri="{BB962C8B-B14F-4D97-AF65-F5344CB8AC3E}">
        <p14:creationId xmlns:p14="http://schemas.microsoft.com/office/powerpoint/2010/main" val="189203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4"/>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TEAM</a:t>
            </a:r>
            <a:endParaRPr/>
          </a:p>
        </p:txBody>
      </p:sp>
      <p:sp>
        <p:nvSpPr>
          <p:cNvPr id="365" name="Google Shape;365;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p:nvPr/>
        </p:nvSpPr>
        <p:spPr>
          <a:xfrm>
            <a:off x="-832976" y="395735"/>
            <a:ext cx="3979200" cy="34476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1685649" y="85198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2"/>
          <p:cNvSpPr/>
          <p:nvPr/>
        </p:nvSpPr>
        <p:spPr>
          <a:xfrm>
            <a:off x="4223251" y="226694"/>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4223220" y="2174881"/>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0" name="Google Shape;290;p32"/>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333" name="Google Shape;333;p32"/>
          <p:cNvSpPr txBox="1">
            <a:spLocks noGrp="1"/>
          </p:cNvSpPr>
          <p:nvPr>
            <p:ph type="ctrTitle" idx="4294967295"/>
          </p:nvPr>
        </p:nvSpPr>
        <p:spPr>
          <a:xfrm flipH="1">
            <a:off x="2327458" y="1613167"/>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rPr>
              <a:t>LARS</a:t>
            </a:r>
            <a:endParaRPr sz="1300">
              <a:solidFill>
                <a:schemeClr val="lt1"/>
              </a:solidFill>
            </a:endParaRPr>
          </a:p>
        </p:txBody>
      </p:sp>
      <p:sp>
        <p:nvSpPr>
          <p:cNvPr id="334" name="Google Shape;334;p32"/>
          <p:cNvSpPr txBox="1">
            <a:spLocks noGrp="1"/>
          </p:cNvSpPr>
          <p:nvPr>
            <p:ph type="subTitle" idx="4294967295"/>
          </p:nvPr>
        </p:nvSpPr>
        <p:spPr>
          <a:xfrm flipH="1">
            <a:off x="2203020" y="1929496"/>
            <a:ext cx="1734000" cy="1389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de-DE" sz="1100">
                <a:solidFill>
                  <a:schemeClr val="lt1"/>
                </a:solidFill>
              </a:rPr>
              <a:t>Einfach alles </a:t>
            </a:r>
            <a:endParaRPr sz="1100">
              <a:solidFill>
                <a:schemeClr val="lt1"/>
              </a:solidFill>
            </a:endParaRPr>
          </a:p>
          <a:p>
            <a:pPr marL="0" lvl="0" indent="0" algn="ctr" rtl="0">
              <a:spcBef>
                <a:spcPts val="1600"/>
              </a:spcBef>
              <a:spcAft>
                <a:spcPts val="1600"/>
              </a:spcAft>
              <a:buNone/>
            </a:pPr>
            <a:endParaRPr sz="1100">
              <a:solidFill>
                <a:schemeClr val="lt1"/>
              </a:solidFill>
            </a:endParaRPr>
          </a:p>
        </p:txBody>
      </p:sp>
      <p:sp>
        <p:nvSpPr>
          <p:cNvPr id="335" name="Google Shape;335;p32"/>
          <p:cNvSpPr txBox="1">
            <a:spLocks noGrp="1"/>
          </p:cNvSpPr>
          <p:nvPr>
            <p:ph type="ctrTitle" idx="4294967295"/>
          </p:nvPr>
        </p:nvSpPr>
        <p:spPr>
          <a:xfrm flipH="1">
            <a:off x="4594193" y="2690279"/>
            <a:ext cx="11916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JANIK</a:t>
            </a:r>
            <a:endParaRPr sz="1100"/>
          </a:p>
        </p:txBody>
      </p:sp>
      <p:sp>
        <p:nvSpPr>
          <p:cNvPr id="336" name="Google Shape;336;p32"/>
          <p:cNvSpPr txBox="1">
            <a:spLocks noGrp="1"/>
          </p:cNvSpPr>
          <p:nvPr>
            <p:ph type="subTitle" idx="4294967295"/>
          </p:nvPr>
        </p:nvSpPr>
        <p:spPr>
          <a:xfrm flipH="1">
            <a:off x="4440868" y="2890911"/>
            <a:ext cx="1498200"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de-DE" sz="900"/>
              <a:t>Analysen &amp; Organisation</a:t>
            </a:r>
            <a:endParaRPr sz="900"/>
          </a:p>
        </p:txBody>
      </p:sp>
      <p:sp>
        <p:nvSpPr>
          <p:cNvPr id="337" name="Google Shape;337;p32"/>
          <p:cNvSpPr txBox="1">
            <a:spLocks noGrp="1"/>
          </p:cNvSpPr>
          <p:nvPr>
            <p:ph type="ctrTitle" idx="4294967295"/>
          </p:nvPr>
        </p:nvSpPr>
        <p:spPr>
          <a:xfrm flipH="1">
            <a:off x="4672101" y="737683"/>
            <a:ext cx="10371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ROMAN</a:t>
            </a:r>
            <a:endParaRPr sz="1100"/>
          </a:p>
        </p:txBody>
      </p:sp>
      <p:sp>
        <p:nvSpPr>
          <p:cNvPr id="338" name="Google Shape;338;p32"/>
          <p:cNvSpPr txBox="1">
            <a:spLocks noGrp="1"/>
          </p:cNvSpPr>
          <p:nvPr>
            <p:ph type="subTitle" idx="4294967295"/>
          </p:nvPr>
        </p:nvSpPr>
        <p:spPr>
          <a:xfrm flipH="1">
            <a:off x="4441488" y="946958"/>
            <a:ext cx="1498200"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900"/>
              <a:t>Frontend, Backend &amp;  Datenmodell</a:t>
            </a:r>
            <a:endParaRPr sz="900"/>
          </a:p>
        </p:txBody>
      </p:sp>
      <p:sp>
        <p:nvSpPr>
          <p:cNvPr id="339" name="Google Shape;339;p32"/>
          <p:cNvSpPr/>
          <p:nvPr/>
        </p:nvSpPr>
        <p:spPr>
          <a:xfrm>
            <a:off x="5953951" y="1206157"/>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txBox="1">
            <a:spLocks noGrp="1"/>
          </p:cNvSpPr>
          <p:nvPr>
            <p:ph type="ctrTitle" idx="4294967295"/>
          </p:nvPr>
        </p:nvSpPr>
        <p:spPr>
          <a:xfrm flipH="1">
            <a:off x="6402801" y="1717145"/>
            <a:ext cx="10371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t>NIELS</a:t>
            </a:r>
            <a:endParaRPr sz="1100"/>
          </a:p>
        </p:txBody>
      </p:sp>
      <p:sp>
        <p:nvSpPr>
          <p:cNvPr id="341" name="Google Shape;341;p32"/>
          <p:cNvSpPr txBox="1">
            <a:spLocks noGrp="1"/>
          </p:cNvSpPr>
          <p:nvPr>
            <p:ph type="subTitle" idx="4294967295"/>
          </p:nvPr>
        </p:nvSpPr>
        <p:spPr>
          <a:xfrm flipH="1">
            <a:off x="6172188" y="1926420"/>
            <a:ext cx="1498200" cy="97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900"/>
              <a:t>Präsentation &amp; Anaylsen</a:t>
            </a:r>
            <a:endParaRPr sz="900"/>
          </a:p>
        </p:txBody>
      </p:sp>
      <p:grpSp>
        <p:nvGrpSpPr>
          <p:cNvPr id="3" name="Google Shape;4431;p49">
            <a:extLst>
              <a:ext uri="{FF2B5EF4-FFF2-40B4-BE49-F238E27FC236}">
                <a16:creationId xmlns:a16="http://schemas.microsoft.com/office/drawing/2014/main" id="{D95E7632-3759-C241-AC65-81C61E58C053}"/>
              </a:ext>
            </a:extLst>
          </p:cNvPr>
          <p:cNvGrpSpPr/>
          <p:nvPr/>
        </p:nvGrpSpPr>
        <p:grpSpPr>
          <a:xfrm>
            <a:off x="2842784" y="1069332"/>
            <a:ext cx="465892" cy="468000"/>
            <a:chOff x="-62148000" y="1930075"/>
            <a:chExt cx="309550" cy="319800"/>
          </a:xfrm>
          <a:solidFill>
            <a:schemeClr val="accent1">
              <a:lumMod val="20000"/>
              <a:lumOff val="80000"/>
            </a:schemeClr>
          </a:solidFill>
        </p:grpSpPr>
        <p:sp>
          <p:nvSpPr>
            <p:cNvPr id="4" name="Google Shape;4432;p49">
              <a:extLst>
                <a:ext uri="{FF2B5EF4-FFF2-40B4-BE49-F238E27FC236}">
                  <a16:creationId xmlns:a16="http://schemas.microsoft.com/office/drawing/2014/main" id="{0336344C-4538-905D-3759-AE5BA4E1A98E}"/>
                </a:ext>
              </a:extLst>
            </p:cNvPr>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33;p49">
              <a:extLst>
                <a:ext uri="{FF2B5EF4-FFF2-40B4-BE49-F238E27FC236}">
                  <a16:creationId xmlns:a16="http://schemas.microsoft.com/office/drawing/2014/main" id="{E43C6D61-C10F-DFD2-7AF5-01ED86C39C14}"/>
                </a:ext>
              </a:extLst>
            </p:cNvPr>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39;p32">
            <a:extLst>
              <a:ext uri="{FF2B5EF4-FFF2-40B4-BE49-F238E27FC236}">
                <a16:creationId xmlns:a16="http://schemas.microsoft.com/office/drawing/2014/main" id="{F7328A95-865F-5681-0277-1F590641CAF1}"/>
              </a:ext>
            </a:extLst>
          </p:cNvPr>
          <p:cNvSpPr/>
          <p:nvPr/>
        </p:nvSpPr>
        <p:spPr>
          <a:xfrm>
            <a:off x="5939068" y="3010365"/>
            <a:ext cx="1933500" cy="1675200"/>
          </a:xfrm>
          <a:prstGeom prst="hexagon">
            <a:avLst>
              <a:gd name="adj" fmla="val 25000"/>
              <a:gd name="vf" fmla="val 115470"/>
            </a:avLst>
          </a:prstGeom>
          <a:solidFill>
            <a:schemeClr val="lt1"/>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32">
            <a:extLst>
              <a:ext uri="{FF2B5EF4-FFF2-40B4-BE49-F238E27FC236}">
                <a16:creationId xmlns:a16="http://schemas.microsoft.com/office/drawing/2014/main" id="{F7182A47-3E74-6B90-AA89-DAE0606B641E}"/>
              </a:ext>
            </a:extLst>
          </p:cNvPr>
          <p:cNvSpPr txBox="1">
            <a:spLocks/>
          </p:cNvSpPr>
          <p:nvPr/>
        </p:nvSpPr>
        <p:spPr>
          <a:xfrm flipH="1">
            <a:off x="6387918" y="3521353"/>
            <a:ext cx="1037100" cy="32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2800"/>
              <a:buFont typeface="Nunito Sans"/>
              <a:buNone/>
              <a:defRPr sz="2800" b="1" i="0" u="none" strike="noStrike" cap="none">
                <a:solidFill>
                  <a:schemeClr val="dk1"/>
                </a:solidFill>
                <a:latin typeface="Nunito Sans"/>
                <a:ea typeface="Nunito Sans"/>
                <a:cs typeface="Nunito Sans"/>
                <a:sym typeface="Nunito Sans"/>
              </a:defRPr>
            </a:lvl9pPr>
          </a:lstStyle>
          <a:p>
            <a:pPr algn="ctr"/>
            <a:r>
              <a:rPr lang="de-DE" sz="1100"/>
              <a:t>M</a:t>
            </a:r>
            <a:r>
              <a:rPr lang="de-CH" sz="1100"/>
              <a:t>IKAEL</a:t>
            </a:r>
          </a:p>
        </p:txBody>
      </p:sp>
      <p:sp>
        <p:nvSpPr>
          <p:cNvPr id="8" name="Google Shape;341;p32">
            <a:extLst>
              <a:ext uri="{FF2B5EF4-FFF2-40B4-BE49-F238E27FC236}">
                <a16:creationId xmlns:a16="http://schemas.microsoft.com/office/drawing/2014/main" id="{BE05D2F6-4D3B-AE87-5F94-7D63246501AA}"/>
              </a:ext>
            </a:extLst>
          </p:cNvPr>
          <p:cNvSpPr txBox="1">
            <a:spLocks/>
          </p:cNvSpPr>
          <p:nvPr/>
        </p:nvSpPr>
        <p:spPr>
          <a:xfrm flipH="1">
            <a:off x="6157305" y="3730628"/>
            <a:ext cx="1498200" cy="9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1pPr>
            <a:lvl2pPr marL="914400" marR="0" lvl="1"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2pPr>
            <a:lvl3pPr marL="1371600" marR="0" lvl="2"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3pPr>
            <a:lvl4pPr marL="1828800" marR="0" lvl="3"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4pPr>
            <a:lvl5pPr marL="2286000" marR="0" lvl="4"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5pPr>
            <a:lvl6pPr marL="2743200" marR="0" lvl="5"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6pPr>
            <a:lvl7pPr marL="3200400" marR="0" lvl="6"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7pPr>
            <a:lvl8pPr marL="3657600" marR="0" lvl="7" indent="-304800" algn="l" rtl="0">
              <a:lnSpc>
                <a:spcPct val="115000"/>
              </a:lnSpc>
              <a:spcBef>
                <a:spcPts val="1600"/>
              </a:spcBef>
              <a:spcAft>
                <a:spcPts val="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8pPr>
            <a:lvl9pPr marL="4114800" marR="0" lvl="8" indent="-304800" algn="l" rtl="0">
              <a:lnSpc>
                <a:spcPct val="115000"/>
              </a:lnSpc>
              <a:spcBef>
                <a:spcPts val="1600"/>
              </a:spcBef>
              <a:spcAft>
                <a:spcPts val="1600"/>
              </a:spcAft>
              <a:buClr>
                <a:schemeClr val="dk1"/>
              </a:buClr>
              <a:buSzPts val="1200"/>
              <a:buFont typeface="Assistant Light"/>
              <a:buChar char="■"/>
              <a:defRPr sz="1200" b="0" i="0" u="none" strike="noStrike" cap="none">
                <a:solidFill>
                  <a:schemeClr val="dk1"/>
                </a:solidFill>
                <a:latin typeface="Assistant Light"/>
                <a:ea typeface="Assistant Light"/>
                <a:cs typeface="Assistant Light"/>
                <a:sym typeface="Assistant Light"/>
              </a:defRPr>
            </a:lvl9pPr>
          </a:lstStyle>
          <a:p>
            <a:pPr marL="0" lvl="0" indent="0" algn="ctr" rtl="0">
              <a:lnSpc>
                <a:spcPct val="100000"/>
              </a:lnSpc>
              <a:spcBef>
                <a:spcPts val="0"/>
              </a:spcBef>
              <a:spcAft>
                <a:spcPts val="1600"/>
              </a:spcAft>
              <a:buNone/>
            </a:pPr>
            <a:r>
              <a:rPr lang="de-DE" sz="900"/>
              <a:t>Analysen &amp; Organisation</a:t>
            </a:r>
          </a:p>
        </p:txBody>
      </p:sp>
      <p:grpSp>
        <p:nvGrpSpPr>
          <p:cNvPr id="9" name="Google Shape;8442;p58">
            <a:extLst>
              <a:ext uri="{FF2B5EF4-FFF2-40B4-BE49-F238E27FC236}">
                <a16:creationId xmlns:a16="http://schemas.microsoft.com/office/drawing/2014/main" id="{5C7EFB99-03A4-46CD-80F0-6AEA5DD6C399}"/>
              </a:ext>
            </a:extLst>
          </p:cNvPr>
          <p:cNvGrpSpPr/>
          <p:nvPr/>
        </p:nvGrpSpPr>
        <p:grpSpPr>
          <a:xfrm>
            <a:off x="6740701" y="1386289"/>
            <a:ext cx="360000" cy="360000"/>
            <a:chOff x="1413250" y="2680675"/>
            <a:chExt cx="297750" cy="297525"/>
          </a:xfrm>
          <a:solidFill>
            <a:schemeClr val="accent1">
              <a:lumMod val="50000"/>
            </a:schemeClr>
          </a:solidFill>
        </p:grpSpPr>
        <p:sp>
          <p:nvSpPr>
            <p:cNvPr id="10" name="Google Shape;8443;p58">
              <a:extLst>
                <a:ext uri="{FF2B5EF4-FFF2-40B4-BE49-F238E27FC236}">
                  <a16:creationId xmlns:a16="http://schemas.microsoft.com/office/drawing/2014/main" id="{7DE13781-2B92-9E9D-8997-A286E3949725}"/>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44;p58">
              <a:extLst>
                <a:ext uri="{FF2B5EF4-FFF2-40B4-BE49-F238E27FC236}">
                  <a16:creationId xmlns:a16="http://schemas.microsoft.com/office/drawing/2014/main" id="{6AB41C0E-ED9F-C30E-2F16-B1118E96F70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45;p58">
              <a:extLst>
                <a:ext uri="{FF2B5EF4-FFF2-40B4-BE49-F238E27FC236}">
                  <a16:creationId xmlns:a16="http://schemas.microsoft.com/office/drawing/2014/main" id="{F876D56B-6983-3A71-CD1C-81623C520622}"/>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46;p58">
              <a:extLst>
                <a:ext uri="{FF2B5EF4-FFF2-40B4-BE49-F238E27FC236}">
                  <a16:creationId xmlns:a16="http://schemas.microsoft.com/office/drawing/2014/main" id="{35BA8E67-2AD3-2FB4-66D8-C8642F2B44E0}"/>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38;p58">
            <a:extLst>
              <a:ext uri="{FF2B5EF4-FFF2-40B4-BE49-F238E27FC236}">
                <a16:creationId xmlns:a16="http://schemas.microsoft.com/office/drawing/2014/main" id="{2BD74FEB-08A6-AC4D-C206-775E7D553F26}"/>
              </a:ext>
            </a:extLst>
          </p:cNvPr>
          <p:cNvGrpSpPr/>
          <p:nvPr/>
        </p:nvGrpSpPr>
        <p:grpSpPr>
          <a:xfrm>
            <a:off x="5022067" y="405336"/>
            <a:ext cx="360000" cy="360000"/>
            <a:chOff x="1412450" y="1954475"/>
            <a:chExt cx="297750" cy="296175"/>
          </a:xfrm>
          <a:solidFill>
            <a:schemeClr val="accent1">
              <a:lumMod val="50000"/>
            </a:schemeClr>
          </a:solidFill>
        </p:grpSpPr>
        <p:sp>
          <p:nvSpPr>
            <p:cNvPr id="17" name="Google Shape;8439;p58">
              <a:extLst>
                <a:ext uri="{FF2B5EF4-FFF2-40B4-BE49-F238E27FC236}">
                  <a16:creationId xmlns:a16="http://schemas.microsoft.com/office/drawing/2014/main" id="{1D49BDCE-2AEE-78F4-E535-304B7445B859}"/>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440;p58">
              <a:extLst>
                <a:ext uri="{FF2B5EF4-FFF2-40B4-BE49-F238E27FC236}">
                  <a16:creationId xmlns:a16="http://schemas.microsoft.com/office/drawing/2014/main" id="{E7C746BA-AA4D-D928-D9A1-B17002DF2FB1}"/>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7945;p57">
            <a:extLst>
              <a:ext uri="{FF2B5EF4-FFF2-40B4-BE49-F238E27FC236}">
                <a16:creationId xmlns:a16="http://schemas.microsoft.com/office/drawing/2014/main" id="{5BD02EBD-748A-D7A5-78EB-2FB7724C3482}"/>
              </a:ext>
            </a:extLst>
          </p:cNvPr>
          <p:cNvGrpSpPr/>
          <p:nvPr/>
        </p:nvGrpSpPr>
        <p:grpSpPr>
          <a:xfrm>
            <a:off x="6687381" y="3190497"/>
            <a:ext cx="360000" cy="360000"/>
            <a:chOff x="-1333200" y="2770450"/>
            <a:chExt cx="291450" cy="292225"/>
          </a:xfrm>
          <a:solidFill>
            <a:schemeClr val="accent1">
              <a:lumMod val="50000"/>
            </a:schemeClr>
          </a:solidFill>
        </p:grpSpPr>
        <p:sp>
          <p:nvSpPr>
            <p:cNvPr id="20" name="Google Shape;7946;p57">
              <a:extLst>
                <a:ext uri="{FF2B5EF4-FFF2-40B4-BE49-F238E27FC236}">
                  <a16:creationId xmlns:a16="http://schemas.microsoft.com/office/drawing/2014/main" id="{E57F5B7C-B86B-7C81-A809-ABA573D4C9BC}"/>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7;p57">
              <a:extLst>
                <a:ext uri="{FF2B5EF4-FFF2-40B4-BE49-F238E27FC236}">
                  <a16:creationId xmlns:a16="http://schemas.microsoft.com/office/drawing/2014/main" id="{DF289FAF-2A93-9887-2B3E-60FE817217DD}"/>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931;p57">
            <a:extLst>
              <a:ext uri="{FF2B5EF4-FFF2-40B4-BE49-F238E27FC236}">
                <a16:creationId xmlns:a16="http://schemas.microsoft.com/office/drawing/2014/main" id="{C420A524-F7C6-F5B2-9E5C-A4A762D15645}"/>
              </a:ext>
            </a:extLst>
          </p:cNvPr>
          <p:cNvGrpSpPr/>
          <p:nvPr/>
        </p:nvGrpSpPr>
        <p:grpSpPr>
          <a:xfrm>
            <a:off x="5028887" y="2296767"/>
            <a:ext cx="360000" cy="360000"/>
            <a:chOff x="-4211975" y="2783850"/>
            <a:chExt cx="291450" cy="274100"/>
          </a:xfrm>
          <a:solidFill>
            <a:schemeClr val="accent1">
              <a:lumMod val="50000"/>
            </a:schemeClr>
          </a:solidFill>
        </p:grpSpPr>
        <p:sp>
          <p:nvSpPr>
            <p:cNvPr id="23" name="Google Shape;7932;p57">
              <a:extLst>
                <a:ext uri="{FF2B5EF4-FFF2-40B4-BE49-F238E27FC236}">
                  <a16:creationId xmlns:a16="http://schemas.microsoft.com/office/drawing/2014/main" id="{D600FB9B-3816-BB0C-4976-931DA2F7F80F}"/>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33;p57">
              <a:extLst>
                <a:ext uri="{FF2B5EF4-FFF2-40B4-BE49-F238E27FC236}">
                  <a16:creationId xmlns:a16="http://schemas.microsoft.com/office/drawing/2014/main" id="{898F7CCC-65EF-52C1-B605-F99A89C09239}"/>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34;p57">
              <a:extLst>
                <a:ext uri="{FF2B5EF4-FFF2-40B4-BE49-F238E27FC236}">
                  <a16:creationId xmlns:a16="http://schemas.microsoft.com/office/drawing/2014/main" id="{A2CDF53D-7D19-00E5-1740-2AD5E17BF55B}"/>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288" grpId="0" animBg="1"/>
      <p:bldP spid="289" grpId="0" animBg="1"/>
      <p:bldP spid="333" grpId="0"/>
      <p:bldP spid="334" grpId="0" build="p"/>
      <p:bldP spid="335" grpId="0"/>
      <p:bldP spid="336" grpId="0" build="p"/>
      <p:bldP spid="337" grpId="0"/>
      <p:bldP spid="338" grpId="0" build="p"/>
      <p:bldP spid="339" grpId="0" animBg="1"/>
      <p:bldP spid="340" grpId="0"/>
      <p:bldP spid="341" grpId="0" build="p"/>
      <p:bldP spid="6" grpId="0" animBg="1"/>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37"/>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FAZIT</a:t>
            </a:r>
            <a:endParaRPr/>
          </a:p>
        </p:txBody>
      </p:sp>
      <p:sp>
        <p:nvSpPr>
          <p:cNvPr id="389" name="Google Shape;389;p37"/>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CH">
                <a:solidFill>
                  <a:schemeClr val="bg1"/>
                </a:solidFill>
              </a:rPr>
              <a:t>FAZIT</a:t>
            </a:r>
          </a:p>
        </p:txBody>
      </p:sp>
      <p:sp>
        <p:nvSpPr>
          <p:cNvPr id="234" name="Google Shape;234;p30"/>
          <p:cNvSpPr/>
          <p:nvPr/>
        </p:nvSpPr>
        <p:spPr>
          <a:xfrm>
            <a:off x="838200" y="1985413"/>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273350" y="1985418"/>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7718775" y="1985343"/>
            <a:ext cx="597300" cy="5175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0"/>
          <p:cNvGrpSpPr/>
          <p:nvPr/>
        </p:nvGrpSpPr>
        <p:grpSpPr>
          <a:xfrm>
            <a:off x="1000004" y="2107373"/>
            <a:ext cx="273486" cy="273486"/>
            <a:chOff x="1190625" y="238125"/>
            <a:chExt cx="5219200" cy="5219200"/>
          </a:xfrm>
        </p:grpSpPr>
        <p:sp>
          <p:nvSpPr>
            <p:cNvPr id="238" name="Google Shape;238;p30"/>
            <p:cNvSpPr/>
            <p:nvPr/>
          </p:nvSpPr>
          <p:spPr>
            <a:xfrm>
              <a:off x="1190625" y="2400000"/>
              <a:ext cx="2126000" cy="3057325"/>
            </a:xfrm>
            <a:custGeom>
              <a:avLst/>
              <a:gdLst/>
              <a:ahLst/>
              <a:cxnLst/>
              <a:rect l="l" t="t" r="r" b="b"/>
              <a:pathLst>
                <a:path w="85040" h="122293" extrusionOk="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2178175"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4283800" y="2400000"/>
              <a:ext cx="2126025" cy="3057325"/>
            </a:xfrm>
            <a:custGeom>
              <a:avLst/>
              <a:gdLst/>
              <a:ahLst/>
              <a:cxnLst/>
              <a:rect l="l" t="t" r="r" b="b"/>
              <a:pathLst>
                <a:path w="85041" h="122293" extrusionOk="0">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271350"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2052600" y="238125"/>
              <a:ext cx="3637125" cy="2137425"/>
            </a:xfrm>
            <a:custGeom>
              <a:avLst/>
              <a:gdLst/>
              <a:ahLst/>
              <a:cxnLst/>
              <a:rect l="l" t="t" r="r" b="b"/>
              <a:pathLst>
                <a:path w="145485" h="85497" extrusionOk="0">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353100" y="1032400"/>
              <a:ext cx="150075" cy="165575"/>
            </a:xfrm>
            <a:custGeom>
              <a:avLst/>
              <a:gdLst/>
              <a:ahLst/>
              <a:cxnLst/>
              <a:rect l="l" t="t" r="r" b="b"/>
              <a:pathLst>
                <a:path w="6003" h="6623" extrusionOk="0">
                  <a:moveTo>
                    <a:pt x="1" y="1"/>
                  </a:moveTo>
                  <a:lnTo>
                    <a:pt x="1" y="6623"/>
                  </a:lnTo>
                  <a:lnTo>
                    <a:pt x="6003" y="6623"/>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764925"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176750"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680525" y="702125"/>
              <a:ext cx="150075" cy="165575"/>
            </a:xfrm>
            <a:custGeom>
              <a:avLst/>
              <a:gdLst/>
              <a:ahLst/>
              <a:cxnLst/>
              <a:rect l="l" t="t" r="r" b="b"/>
              <a:pathLst>
                <a:path w="6003" h="6623" extrusionOk="0">
                  <a:moveTo>
                    <a:pt x="0" y="1"/>
                  </a:moveTo>
                  <a:lnTo>
                    <a:pt x="0" y="6623"/>
                  </a:lnTo>
                  <a:lnTo>
                    <a:pt x="6003" y="6623"/>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092350"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04175"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680525" y="1266450"/>
              <a:ext cx="150075" cy="165575"/>
            </a:xfrm>
            <a:custGeom>
              <a:avLst/>
              <a:gdLst/>
              <a:ahLst/>
              <a:cxnLst/>
              <a:rect l="l" t="t" r="r" b="b"/>
              <a:pathLst>
                <a:path w="6003" h="6623" extrusionOk="0">
                  <a:moveTo>
                    <a:pt x="0" y="1"/>
                  </a:moveTo>
                  <a:lnTo>
                    <a:pt x="0" y="6622"/>
                  </a:lnTo>
                  <a:lnTo>
                    <a:pt x="6003" y="6622"/>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092350"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3504175"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0"/>
          <p:cNvSpPr txBox="1">
            <a:spLocks noGrp="1"/>
          </p:cNvSpPr>
          <p:nvPr>
            <p:ph type="ctrTitle" idx="2"/>
          </p:nvPr>
        </p:nvSpPr>
        <p:spPr>
          <a:xfrm flipH="1">
            <a:off x="719975" y="2423575"/>
            <a:ext cx="1686200" cy="64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ZUSAMMENARBEIT</a:t>
            </a:r>
            <a:endParaRPr>
              <a:solidFill>
                <a:schemeClr val="lt1"/>
              </a:solidFill>
            </a:endParaRPr>
          </a:p>
        </p:txBody>
      </p:sp>
      <p:sp>
        <p:nvSpPr>
          <p:cNvPr id="266" name="Google Shape;266;p30"/>
          <p:cNvSpPr txBox="1">
            <a:spLocks noGrp="1"/>
          </p:cNvSpPr>
          <p:nvPr>
            <p:ph type="ctrTitle" idx="3"/>
          </p:nvPr>
        </p:nvSpPr>
        <p:spPr>
          <a:xfrm flipH="1">
            <a:off x="3884849" y="2423575"/>
            <a:ext cx="1542283" cy="64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ZIELERREICHUNG</a:t>
            </a:r>
            <a:endParaRPr>
              <a:solidFill>
                <a:schemeClr val="lt1"/>
              </a:solidFill>
            </a:endParaRPr>
          </a:p>
        </p:txBody>
      </p:sp>
      <p:sp>
        <p:nvSpPr>
          <p:cNvPr id="268" name="Google Shape;268;p30"/>
          <p:cNvSpPr txBox="1">
            <a:spLocks noGrp="1"/>
          </p:cNvSpPr>
          <p:nvPr>
            <p:ph type="ctrTitle" idx="5"/>
          </p:nvPr>
        </p:nvSpPr>
        <p:spPr>
          <a:xfrm flipH="1">
            <a:off x="7043225" y="2423575"/>
            <a:ext cx="13743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TUNNELBLICK</a:t>
            </a:r>
            <a:endParaRPr/>
          </a:p>
        </p:txBody>
      </p:sp>
      <p:grpSp>
        <p:nvGrpSpPr>
          <p:cNvPr id="270" name="Google Shape;270;p30"/>
          <p:cNvGrpSpPr/>
          <p:nvPr/>
        </p:nvGrpSpPr>
        <p:grpSpPr>
          <a:xfrm>
            <a:off x="4441874" y="2108673"/>
            <a:ext cx="270538" cy="270876"/>
            <a:chOff x="1193875" y="238125"/>
            <a:chExt cx="5212675" cy="5219200"/>
          </a:xfrm>
        </p:grpSpPr>
        <p:sp>
          <p:nvSpPr>
            <p:cNvPr id="271" name="Google Shape;271;p30"/>
            <p:cNvSpPr/>
            <p:nvPr/>
          </p:nvSpPr>
          <p:spPr>
            <a:xfrm>
              <a:off x="4900300" y="521100"/>
              <a:ext cx="576575" cy="430600"/>
            </a:xfrm>
            <a:custGeom>
              <a:avLst/>
              <a:gdLst/>
              <a:ahLst/>
              <a:cxnLst/>
              <a:rect l="l" t="t" r="r" b="b"/>
              <a:pathLst>
                <a:path w="23063" h="17224" extrusionOk="0">
                  <a:moveTo>
                    <a:pt x="1" y="0"/>
                  </a:moveTo>
                  <a:lnTo>
                    <a:pt x="1" y="6035"/>
                  </a:lnTo>
                  <a:lnTo>
                    <a:pt x="17028" y="6035"/>
                  </a:lnTo>
                  <a:lnTo>
                    <a:pt x="17028" y="17223"/>
                  </a:lnTo>
                  <a:lnTo>
                    <a:pt x="23063" y="17223"/>
                  </a:lnTo>
                  <a:lnTo>
                    <a:pt x="2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26000" y="1152275"/>
              <a:ext cx="150875" cy="150075"/>
            </a:xfrm>
            <a:custGeom>
              <a:avLst/>
              <a:gdLst/>
              <a:ahLst/>
              <a:cxnLst/>
              <a:rect l="l" t="t" r="r" b="b"/>
              <a:pathLst>
                <a:path w="6035" h="6003" extrusionOk="0">
                  <a:moveTo>
                    <a:pt x="0" y="1"/>
                  </a:moveTo>
                  <a:lnTo>
                    <a:pt x="0" y="6003"/>
                  </a:lnTo>
                  <a:lnTo>
                    <a:pt x="6035" y="600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3565350" y="5048725"/>
              <a:ext cx="1194725" cy="150900"/>
            </a:xfrm>
            <a:custGeom>
              <a:avLst/>
              <a:gdLst/>
              <a:ahLst/>
              <a:cxnLst/>
              <a:rect l="l" t="t" r="r" b="b"/>
              <a:pathLst>
                <a:path w="47789" h="6036" extrusionOk="0">
                  <a:moveTo>
                    <a:pt x="0" y="1"/>
                  </a:moveTo>
                  <a:lnTo>
                    <a:pt x="0" y="6035"/>
                  </a:lnTo>
                  <a:lnTo>
                    <a:pt x="47788" y="6035"/>
                  </a:lnTo>
                  <a:lnTo>
                    <a:pt x="47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5019375" y="5048725"/>
              <a:ext cx="173725" cy="150900"/>
            </a:xfrm>
            <a:custGeom>
              <a:avLst/>
              <a:gdLst/>
              <a:ahLst/>
              <a:cxnLst/>
              <a:rect l="l" t="t" r="r" b="b"/>
              <a:pathLst>
                <a:path w="6949" h="6036" extrusionOk="0">
                  <a:moveTo>
                    <a:pt x="0" y="1"/>
                  </a:moveTo>
                  <a:lnTo>
                    <a:pt x="0" y="6035"/>
                  </a:lnTo>
                  <a:lnTo>
                    <a:pt x="6948" y="6035"/>
                  </a:lnTo>
                  <a:lnTo>
                    <a:pt x="6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93875" y="238125"/>
              <a:ext cx="5212675" cy="5219200"/>
            </a:xfrm>
            <a:custGeom>
              <a:avLst/>
              <a:gdLst/>
              <a:ahLst/>
              <a:cxnLst/>
              <a:rect l="l" t="t" r="r" b="b"/>
              <a:pathLst>
                <a:path w="208507" h="208768" extrusionOk="0">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506;p49">
            <a:extLst>
              <a:ext uri="{FF2B5EF4-FFF2-40B4-BE49-F238E27FC236}">
                <a16:creationId xmlns:a16="http://schemas.microsoft.com/office/drawing/2014/main" id="{188F705C-87ED-42AA-7CBB-77FCE249D401}"/>
              </a:ext>
            </a:extLst>
          </p:cNvPr>
          <p:cNvGrpSpPr/>
          <p:nvPr/>
        </p:nvGrpSpPr>
        <p:grpSpPr>
          <a:xfrm>
            <a:off x="7882425" y="2107373"/>
            <a:ext cx="270000" cy="270000"/>
            <a:chOff x="-59092025" y="2296300"/>
            <a:chExt cx="317425" cy="316650"/>
          </a:xfrm>
          <a:solidFill>
            <a:schemeClr val="tx1"/>
          </a:solidFill>
        </p:grpSpPr>
        <p:sp>
          <p:nvSpPr>
            <p:cNvPr id="5" name="Google Shape;4507;p49">
              <a:extLst>
                <a:ext uri="{FF2B5EF4-FFF2-40B4-BE49-F238E27FC236}">
                  <a16:creationId xmlns:a16="http://schemas.microsoft.com/office/drawing/2014/main" id="{AF82F151-618F-8375-1BE0-77775F04C469}"/>
                </a:ext>
              </a:extLst>
            </p:cNvPr>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08;p49">
              <a:extLst>
                <a:ext uri="{FF2B5EF4-FFF2-40B4-BE49-F238E27FC236}">
                  <a16:creationId xmlns:a16="http://schemas.microsoft.com/office/drawing/2014/main" id="{CEBBC4D5-3383-1136-B45D-3F5EB5C17752}"/>
                </a:ext>
              </a:extLst>
            </p:cNvPr>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4891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animBg="1"/>
      <p:bldP spid="236" grpId="0" animBg="1"/>
      <p:bldP spid="264" grpId="0"/>
      <p:bldP spid="266" grpId="0"/>
      <p:bldP spid="26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t="-103000" r="14000" b="-50000"/>
          </a:stretch>
        </a:blipFill>
        <a:effectLst/>
      </p:bgPr>
    </p:bg>
    <p:spTree>
      <p:nvGrpSpPr>
        <p:cNvPr id="1" name="Shape 444"/>
        <p:cNvGrpSpPr/>
        <p:nvPr/>
      </p:nvGrpSpPr>
      <p:grpSpPr>
        <a:xfrm>
          <a:off x="0" y="0"/>
          <a:ext cx="0" cy="0"/>
          <a:chOff x="0" y="0"/>
          <a:chExt cx="0" cy="0"/>
        </a:xfrm>
      </p:grpSpPr>
      <p:sp>
        <p:nvSpPr>
          <p:cNvPr id="445" name="Google Shape;445;p40"/>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THAT’S IT</a:t>
            </a:r>
            <a:endParaRPr/>
          </a:p>
        </p:txBody>
      </p:sp>
      <p:sp>
        <p:nvSpPr>
          <p:cNvPr id="446" name="Google Shape;446;p40"/>
          <p:cNvSpPr txBox="1">
            <a:spLocks noGrp="1"/>
          </p:cNvSpPr>
          <p:nvPr>
            <p:ph type="ctrTitle" idx="2"/>
          </p:nvPr>
        </p:nvSpPr>
        <p:spPr>
          <a:xfrm>
            <a:off x="3976218" y="2321533"/>
            <a:ext cx="3281400" cy="92796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DE"/>
              <a:t>Habt ihr noch Fragen?</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pic>
        <p:nvPicPr>
          <p:cNvPr id="4" name="Picture 3" descr="A picture containing symbol, graphics&#10;&#10;Description automatically generated">
            <a:hlinkClick r:id="rId4"/>
            <a:extLst>
              <a:ext uri="{FF2B5EF4-FFF2-40B4-BE49-F238E27FC236}">
                <a16:creationId xmlns:a16="http://schemas.microsoft.com/office/drawing/2014/main" id="{A43CCBB1-2346-7726-B812-BA7CDFE6C96F}"/>
              </a:ext>
            </a:extLst>
          </p:cNvPr>
          <p:cNvPicPr>
            <a:picLocks noChangeAspect="1"/>
          </p:cNvPicPr>
          <p:nvPr/>
        </p:nvPicPr>
        <p:blipFill>
          <a:blip r:embed="rId5"/>
          <a:stretch>
            <a:fillRect/>
          </a:stretch>
        </p:blipFill>
        <p:spPr>
          <a:xfrm>
            <a:off x="6886234" y="3423756"/>
            <a:ext cx="308890" cy="308890"/>
          </a:xfrm>
          <a:prstGeom prst="rect">
            <a:avLst/>
          </a:prstGeom>
        </p:spPr>
      </p:pic>
      <p:sp>
        <p:nvSpPr>
          <p:cNvPr id="5" name="TextBox 4">
            <a:extLst>
              <a:ext uri="{FF2B5EF4-FFF2-40B4-BE49-F238E27FC236}">
                <a16:creationId xmlns:a16="http://schemas.microsoft.com/office/drawing/2014/main" id="{A3598ACB-1D59-752D-6003-2697184C2C0B}"/>
              </a:ext>
            </a:extLst>
          </p:cNvPr>
          <p:cNvSpPr txBox="1"/>
          <p:nvPr/>
        </p:nvSpPr>
        <p:spPr>
          <a:xfrm>
            <a:off x="6550295" y="3732646"/>
            <a:ext cx="980768" cy="261610"/>
          </a:xfrm>
          <a:prstGeom prst="rect">
            <a:avLst/>
          </a:prstGeom>
          <a:noFill/>
        </p:spPr>
        <p:txBody>
          <a:bodyPr wrap="square" rtlCol="0">
            <a:spAutoFit/>
          </a:bodyPr>
          <a:lstStyle/>
          <a:p>
            <a:r>
              <a:rPr lang="de-DE" sz="1100">
                <a:solidFill>
                  <a:schemeClr val="dk1"/>
                </a:solidFill>
                <a:latin typeface="Assistant Light"/>
                <a:cs typeface="Assistant Light"/>
                <a:sym typeface="Assistant Light"/>
              </a:rPr>
              <a:t>4p-Sansibar</a:t>
            </a:r>
            <a:endParaRPr lang="de-CH" sz="1100">
              <a:solidFill>
                <a:schemeClr val="dk1"/>
              </a:solidFill>
              <a:latin typeface="Assistant Light"/>
              <a:cs typeface="Assistant Light"/>
              <a:sym typeface="Assistant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TABLE OF CONTENTS</a:t>
            </a:r>
            <a:endParaRPr>
              <a:solidFill>
                <a:schemeClr val="lt1"/>
              </a:solidFill>
            </a:endParaRPr>
          </a:p>
        </p:txBody>
      </p:sp>
      <p:cxnSp>
        <p:nvCxnSpPr>
          <p:cNvPr id="124" name="Google Shape;124;p23"/>
          <p:cNvCxnSpPr/>
          <p:nvPr/>
        </p:nvCxnSpPr>
        <p:spPr>
          <a:xfrm>
            <a:off x="5871225" y="2147250"/>
            <a:ext cx="0" cy="689100"/>
          </a:xfrm>
          <a:prstGeom prst="straightConnector1">
            <a:avLst/>
          </a:prstGeom>
          <a:noFill/>
          <a:ln w="19050" cap="flat" cmpd="sng">
            <a:solidFill>
              <a:srgbClr val="D9D9D9"/>
            </a:solidFill>
            <a:prstDash val="solid"/>
            <a:round/>
            <a:headEnd type="none" w="med" len="med"/>
            <a:tailEnd type="none" w="med" len="med"/>
          </a:ln>
        </p:spPr>
      </p:cxnSp>
      <p:cxnSp>
        <p:nvCxnSpPr>
          <p:cNvPr id="125" name="Google Shape;125;p23"/>
          <p:cNvCxnSpPr/>
          <p:nvPr/>
        </p:nvCxnSpPr>
        <p:spPr>
          <a:xfrm>
            <a:off x="3249525" y="2147250"/>
            <a:ext cx="0" cy="689100"/>
          </a:xfrm>
          <a:prstGeom prst="straightConnector1">
            <a:avLst/>
          </a:prstGeom>
          <a:noFill/>
          <a:ln w="19050" cap="flat" cmpd="sng">
            <a:solidFill>
              <a:srgbClr val="D9D9D9"/>
            </a:solidFill>
            <a:prstDash val="solid"/>
            <a:round/>
            <a:headEnd type="none" w="med" len="med"/>
            <a:tailEnd type="none" w="med" len="med"/>
          </a:ln>
        </p:spPr>
      </p:cxnSp>
      <p:sp>
        <p:nvSpPr>
          <p:cNvPr id="126" name="Google Shape;126;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VALUE</a:t>
            </a:r>
            <a:endParaRPr/>
          </a:p>
        </p:txBody>
      </p:sp>
      <p:sp>
        <p:nvSpPr>
          <p:cNvPr id="127" name="Google Shape;127;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28" name="Google Shape;128;p2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p>
            <a:r>
              <a:rPr lang="de-CH"/>
              <a:t>HINDERNISSE</a:t>
            </a:r>
            <a:endParaRPr/>
          </a:p>
        </p:txBody>
      </p:sp>
      <p:sp>
        <p:nvSpPr>
          <p:cNvPr id="129" name="Google Shape;129;p2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Warum braucht es den Credit Wizard?</a:t>
            </a:r>
            <a:endParaRPr/>
          </a:p>
        </p:txBody>
      </p:sp>
      <p:sp>
        <p:nvSpPr>
          <p:cNvPr id="130" name="Google Shape;130;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131" name="Google Shape;131;p2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CH"/>
              <a:t>L</a:t>
            </a:r>
            <a:r>
              <a:rPr lang="en"/>
              <a:t>et the show begin</a:t>
            </a:r>
            <a:endParaRPr/>
          </a:p>
        </p:txBody>
      </p:sp>
      <p:sp>
        <p:nvSpPr>
          <p:cNvPr id="132" name="Google Shape;132;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133" name="Google Shape;133;p2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Hindernisse und deren Lösung</a:t>
            </a:r>
            <a:endParaRPr/>
          </a:p>
        </p:txBody>
      </p:sp>
      <p:sp>
        <p:nvSpPr>
          <p:cNvPr id="134" name="Google Shape;134;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135" name="Google Shape;135;p2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p>
            <a:pPr marL="0" indent="0"/>
            <a:r>
              <a:rPr lang="de-DE"/>
              <a:t>Wie haben wir uns aufgestellt?</a:t>
            </a:r>
          </a:p>
          <a:p>
            <a:pPr marL="0" lvl="0" indent="0" algn="ctr" rtl="0">
              <a:spcBef>
                <a:spcPts val="0"/>
              </a:spcBef>
              <a:spcAft>
                <a:spcPts val="0"/>
              </a:spcAft>
              <a:buNone/>
            </a:pPr>
            <a:endParaRPr lang="de-CH"/>
          </a:p>
        </p:txBody>
      </p:sp>
      <p:sp>
        <p:nvSpPr>
          <p:cNvPr id="136" name="Google Shape;136;p2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137" name="Google Shape;137;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138" name="Google Shape;138;p2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a:t>Fazit &amp; </a:t>
            </a:r>
            <a:r>
              <a:rPr lang="de-DE" err="1"/>
              <a:t>Learnings</a:t>
            </a:r>
            <a:endParaRPr/>
          </a:p>
        </p:txBody>
      </p:sp>
      <p:sp>
        <p:nvSpPr>
          <p:cNvPr id="139" name="Google Shape;139;p2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FAZIT</a:t>
            </a:r>
            <a:endParaRPr/>
          </a:p>
        </p:txBody>
      </p:sp>
      <p:sp>
        <p:nvSpPr>
          <p:cNvPr id="140" name="Google Shape;140;p23"/>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05</a:t>
            </a:r>
            <a:endParaRPr>
              <a:solidFill>
                <a:schemeClr val="lt1"/>
              </a:solidFill>
            </a:endParaRPr>
          </a:p>
        </p:txBody>
      </p:sp>
      <p:cxnSp>
        <p:nvCxnSpPr>
          <p:cNvPr id="141" name="Google Shape;141;p23"/>
          <p:cNvCxnSpPr/>
          <p:nvPr/>
        </p:nvCxnSpPr>
        <p:spPr>
          <a:xfrm>
            <a:off x="4572025" y="3518850"/>
            <a:ext cx="0" cy="689100"/>
          </a:xfrm>
          <a:prstGeom prst="straightConnector1">
            <a:avLst/>
          </a:prstGeom>
          <a:noFill/>
          <a:ln w="19050" cap="flat" cmpd="sng">
            <a:solidFill>
              <a:srgbClr val="D9D9D9"/>
            </a:solidFill>
            <a:prstDash val="solid"/>
            <a:round/>
            <a:headEnd type="none" w="med" len="med"/>
            <a:tailEnd type="none" w="med" len="med"/>
          </a:ln>
        </p:spPr>
      </p:cxnSp>
      <p:sp>
        <p:nvSpPr>
          <p:cNvPr id="142" name="Google Shape;142;p23"/>
          <p:cNvSpPr/>
          <p:nvPr/>
        </p:nvSpPr>
        <p:spPr>
          <a:xfrm rot="899825">
            <a:off x="-1428364" y="3728917"/>
            <a:ext cx="2950497" cy="231666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rot="-3036684">
            <a:off x="7582353" y="4618566"/>
            <a:ext cx="2950470" cy="2316746"/>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18;p22">
            <a:extLst>
              <a:ext uri="{FF2B5EF4-FFF2-40B4-BE49-F238E27FC236}">
                <a16:creationId xmlns:a16="http://schemas.microsoft.com/office/drawing/2014/main" id="{3BB35928-D275-CCB3-7F8A-556D59F2D53B}"/>
              </a:ext>
            </a:extLst>
          </p:cNvPr>
          <p:cNvSpPr/>
          <p:nvPr/>
        </p:nvSpPr>
        <p:spPr>
          <a:xfrm rot="10190676" flipH="1">
            <a:off x="2245887" y="4716880"/>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build="p"/>
      <p:bldP spid="131" grpId="0" build="p"/>
      <p:bldP spid="133" grpId="0" build="p"/>
      <p:bldP spid="135" grpId="0" build="p"/>
      <p:bldP spid="136" grpId="0"/>
      <p:bldP spid="138" grpId="0" build="p"/>
      <p:bldP spid="1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VALUE</a:t>
            </a:r>
            <a:endParaRPr/>
          </a:p>
        </p:txBody>
      </p:sp>
      <p:sp>
        <p:nvSpPr>
          <p:cNvPr id="149" name="Google Shape;149;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150" name="Google Shape;150;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54"/>
        <p:cNvGrpSpPr/>
        <p:nvPr/>
      </p:nvGrpSpPr>
      <p:grpSpPr>
        <a:xfrm>
          <a:off x="0" y="0"/>
          <a:ext cx="0" cy="0"/>
          <a:chOff x="0" y="0"/>
          <a:chExt cx="0" cy="0"/>
        </a:xfrm>
      </p:grpSpPr>
      <p:sp>
        <p:nvSpPr>
          <p:cNvPr id="155" name="Google Shape;155;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156" name="Google Shape;156;p2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ZIELGRUPPE</a:t>
            </a:r>
            <a:endParaRPr sz="2800">
              <a:solidFill>
                <a:schemeClr val="lt1"/>
              </a:solidFill>
            </a:endParaRPr>
          </a:p>
        </p:txBody>
      </p:sp>
      <p:sp>
        <p:nvSpPr>
          <p:cNvPr id="157" name="Google Shape;157;p25"/>
          <p:cNvSpPr txBox="1">
            <a:spLocks noGrp="1"/>
          </p:cNvSpPr>
          <p:nvPr>
            <p:ph type="subTitle" idx="1"/>
          </p:nvPr>
        </p:nvSpPr>
        <p:spPr>
          <a:xfrm>
            <a:off x="630625" y="2513488"/>
            <a:ext cx="375198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Student*innen welche ihr Studium detaillliert planen möchten, damit die Übersicht jederzeit gewährleistet ist.</a:t>
            </a:r>
            <a:endParaRPr>
              <a:solidFill>
                <a:schemeClr val="lt1"/>
              </a:solidFill>
            </a:endParaRPr>
          </a:p>
        </p:txBody>
      </p:sp>
      <p:sp>
        <p:nvSpPr>
          <p:cNvPr id="2" name="Google Shape;163;p26">
            <a:extLst>
              <a:ext uri="{FF2B5EF4-FFF2-40B4-BE49-F238E27FC236}">
                <a16:creationId xmlns:a16="http://schemas.microsoft.com/office/drawing/2014/main" id="{ECF8DF8C-F38F-FFE2-DB08-E5AC45566AF6}"/>
              </a:ext>
            </a:extLst>
          </p:cNvPr>
          <p:cNvSpPr txBox="1">
            <a:spLocks/>
          </p:cNvSpPr>
          <p:nvPr/>
        </p:nvSpPr>
        <p:spPr>
          <a:xfrm>
            <a:off x="-708828" y="4469425"/>
            <a:ext cx="2982000" cy="68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1pPr>
            <a:lvl2pPr marR="0" lvl="1"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2pPr>
            <a:lvl3pPr marR="0" lvl="2"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3pPr>
            <a:lvl4pPr marR="0" lvl="3"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4pPr>
            <a:lvl5pPr marR="0" lvl="4"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5pPr>
            <a:lvl6pPr marR="0" lvl="5"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6pPr>
            <a:lvl7pPr marR="0" lvl="6"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7pPr>
            <a:lvl8pPr marR="0" lvl="7"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8pPr>
            <a:lvl9pPr marR="0" lvl="8" algn="l" rtl="0">
              <a:lnSpc>
                <a:spcPct val="100000"/>
              </a:lnSpc>
              <a:spcBef>
                <a:spcPts val="0"/>
              </a:spcBef>
              <a:spcAft>
                <a:spcPts val="0"/>
              </a:spcAft>
              <a:buClr>
                <a:schemeClr val="lt1"/>
              </a:buClr>
              <a:buSzPts val="1300"/>
              <a:buFont typeface="Nunito Sans"/>
              <a:buNone/>
              <a:defRPr sz="1300" b="1" i="0" u="none" strike="noStrike" cap="none">
                <a:solidFill>
                  <a:schemeClr val="lt1"/>
                </a:solidFill>
                <a:latin typeface="Nunito Sans"/>
                <a:ea typeface="Nunito Sans"/>
                <a:cs typeface="Nunito Sans"/>
                <a:sym typeface="Nunito Sans"/>
              </a:defRPr>
            </a:lvl9pPr>
          </a:lstStyle>
          <a:p>
            <a:pPr algn="ctr"/>
            <a:r>
              <a:rPr lang="de-CH">
                <a:solidFill>
                  <a:schemeClr val="tx1"/>
                </a:solidFill>
              </a:rPr>
              <a:t>BUSINESS VALUE</a:t>
            </a:r>
            <a:endParaRPr lang="de-CH"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p:nvPr/>
        </p:nvSpPr>
        <p:spPr>
          <a:xfrm rot="-4500033">
            <a:off x="-1273432" y="3070398"/>
            <a:ext cx="3262617" cy="1970242"/>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VALUE</a:t>
            </a:r>
            <a:endParaRPr dirty="0"/>
          </a:p>
        </p:txBody>
      </p:sp>
      <p:sp>
        <p:nvSpPr>
          <p:cNvPr id="164" name="Google Shape;164;p26"/>
          <p:cNvSpPr/>
          <p:nvPr/>
        </p:nvSpPr>
        <p:spPr>
          <a:xfrm>
            <a:off x="1214832"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26"/>
          <p:cNvSpPr/>
          <p:nvPr/>
        </p:nvSpPr>
        <p:spPr>
          <a:xfrm>
            <a:off x="2808275"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4402902" y="2313049"/>
            <a:ext cx="1933500" cy="16752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a:off x="5995668" y="1480725"/>
            <a:ext cx="1933500" cy="1675200"/>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a:spLocks noGrp="1"/>
          </p:cNvSpPr>
          <p:nvPr>
            <p:ph type="ctrTitle" idx="2"/>
          </p:nvPr>
        </p:nvSpPr>
        <p:spPr>
          <a:xfrm flipH="1">
            <a:off x="1663075" y="2606298"/>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ÜBERSICHT</a:t>
            </a:r>
            <a:endParaRPr>
              <a:solidFill>
                <a:schemeClr val="lt1"/>
              </a:solidFill>
            </a:endParaRPr>
          </a:p>
        </p:txBody>
      </p:sp>
      <p:sp>
        <p:nvSpPr>
          <p:cNvPr id="169" name="Google Shape;169;p26"/>
          <p:cNvSpPr txBox="1">
            <a:spLocks noGrp="1"/>
          </p:cNvSpPr>
          <p:nvPr>
            <p:ph type="subTitle" idx="1"/>
          </p:nvPr>
        </p:nvSpPr>
        <p:spPr>
          <a:xfrm flipH="1">
            <a:off x="1432475" y="2815693"/>
            <a:ext cx="1498200" cy="970500"/>
          </a:xfrm>
          <a:prstGeom prst="rect">
            <a:avLst/>
          </a:prstGeom>
        </p:spPr>
        <p:txBody>
          <a:bodyPr spcFirstLastPara="1" wrap="square" lIns="91425" tIns="91425" rIns="91425" bIns="91425" anchor="t" anchorCtr="0">
            <a:noAutofit/>
          </a:bodyPr>
          <a:lstStyle/>
          <a:p>
            <a:pPr marL="0" indent="0"/>
            <a:r>
              <a:rPr lang="de-DE">
                <a:solidFill>
                  <a:schemeClr val="lt1"/>
                </a:solidFill>
              </a:rPr>
              <a:t>Welche Module habe ich bereits absolviert?</a:t>
            </a:r>
          </a:p>
          <a:p>
            <a:pPr marL="0" indent="0"/>
            <a:r>
              <a:rPr lang="de-DE">
                <a:solidFill>
                  <a:schemeClr val="lt1"/>
                </a:solidFill>
              </a:rPr>
              <a:t>Mein Notendurchschnitt?</a:t>
            </a:r>
          </a:p>
          <a:p>
            <a:pPr marL="0" lvl="0" indent="0" algn="ctr" rtl="0">
              <a:spcBef>
                <a:spcPts val="0"/>
              </a:spcBef>
              <a:spcAft>
                <a:spcPts val="0"/>
              </a:spcAft>
              <a:buNone/>
            </a:pPr>
            <a:endParaRPr>
              <a:solidFill>
                <a:schemeClr val="lt1"/>
              </a:solidFill>
            </a:endParaRPr>
          </a:p>
        </p:txBody>
      </p:sp>
      <p:sp>
        <p:nvSpPr>
          <p:cNvPr id="170" name="Google Shape;170;p26"/>
          <p:cNvSpPr txBox="1">
            <a:spLocks noGrp="1"/>
          </p:cNvSpPr>
          <p:nvPr>
            <p:ph type="ctrTitle" idx="3"/>
          </p:nvPr>
        </p:nvSpPr>
        <p:spPr>
          <a:xfrm flipH="1">
            <a:off x="4851150" y="2606423"/>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KONTROLLE</a:t>
            </a:r>
            <a:endParaRPr>
              <a:solidFill>
                <a:schemeClr val="lt1"/>
              </a:solidFill>
            </a:endParaRPr>
          </a:p>
        </p:txBody>
      </p:sp>
      <p:sp>
        <p:nvSpPr>
          <p:cNvPr id="171" name="Google Shape;171;p26"/>
          <p:cNvSpPr txBox="1">
            <a:spLocks noGrp="1"/>
          </p:cNvSpPr>
          <p:nvPr>
            <p:ph type="subTitle" idx="4"/>
          </p:nvPr>
        </p:nvSpPr>
        <p:spPr>
          <a:xfrm flipH="1">
            <a:off x="4620550" y="2815693"/>
            <a:ext cx="1498200" cy="97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DE">
                <a:solidFill>
                  <a:schemeClr val="lt1"/>
                </a:solidFill>
              </a:rPr>
              <a:t>Bin ich mit meiner Moduleinschreibung auf Kurs?</a:t>
            </a:r>
          </a:p>
          <a:p>
            <a:pPr marL="0" lvl="0" indent="0" rtl="0">
              <a:spcBef>
                <a:spcPts val="0"/>
              </a:spcBef>
              <a:spcAft>
                <a:spcPts val="0"/>
              </a:spcAft>
              <a:buNone/>
            </a:pPr>
            <a:r>
              <a:rPr lang="de-DE">
                <a:solidFill>
                  <a:schemeClr val="lt1"/>
                </a:solidFill>
              </a:rPr>
              <a:t>Welche Module habe ich noch nicht bestanden?</a:t>
            </a:r>
          </a:p>
          <a:p>
            <a:pPr marL="0" lvl="0" indent="0" rtl="0">
              <a:spcBef>
                <a:spcPts val="0"/>
              </a:spcBef>
              <a:spcAft>
                <a:spcPts val="0"/>
              </a:spcAft>
              <a:buNone/>
            </a:pPr>
            <a:endParaRPr>
              <a:solidFill>
                <a:schemeClr val="lt1"/>
              </a:solidFill>
            </a:endParaRPr>
          </a:p>
        </p:txBody>
      </p:sp>
      <p:sp>
        <p:nvSpPr>
          <p:cNvPr id="172" name="Google Shape;172;p26"/>
          <p:cNvSpPr txBox="1">
            <a:spLocks noGrp="1"/>
          </p:cNvSpPr>
          <p:nvPr>
            <p:ph type="ctrTitle" idx="5"/>
          </p:nvPr>
        </p:nvSpPr>
        <p:spPr>
          <a:xfrm flipH="1">
            <a:off x="3257125" y="1763240"/>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
              <a:t>BEWUSSTSEIN</a:t>
            </a:r>
            <a:endParaRPr sz="900"/>
          </a:p>
        </p:txBody>
      </p:sp>
      <p:sp>
        <p:nvSpPr>
          <p:cNvPr id="173" name="Google Shape;173;p26"/>
          <p:cNvSpPr txBox="1">
            <a:spLocks noGrp="1"/>
          </p:cNvSpPr>
          <p:nvPr>
            <p:ph type="subTitle" idx="6"/>
          </p:nvPr>
        </p:nvSpPr>
        <p:spPr>
          <a:xfrm flipH="1">
            <a:off x="3026513" y="1972515"/>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a:t>Welche Module muss ich noch absolvieren?</a:t>
            </a:r>
          </a:p>
          <a:p>
            <a:pPr marL="0" lvl="0" indent="0" algn="ctr" rtl="0">
              <a:spcBef>
                <a:spcPts val="0"/>
              </a:spcBef>
              <a:spcAft>
                <a:spcPts val="0"/>
              </a:spcAft>
              <a:buNone/>
            </a:pPr>
            <a:r>
              <a:rPr lang="de-DE"/>
              <a:t>Wo liegen meine Stärken?</a:t>
            </a:r>
            <a:endParaRPr/>
          </a:p>
          <a:p>
            <a:pPr marL="0" lvl="0" indent="0" algn="l" rtl="0">
              <a:spcBef>
                <a:spcPts val="0"/>
              </a:spcBef>
              <a:spcAft>
                <a:spcPts val="0"/>
              </a:spcAft>
              <a:buNone/>
            </a:pPr>
            <a:endParaRPr/>
          </a:p>
        </p:txBody>
      </p:sp>
      <p:sp>
        <p:nvSpPr>
          <p:cNvPr id="174" name="Google Shape;174;p26"/>
          <p:cNvSpPr txBox="1">
            <a:spLocks noGrp="1"/>
          </p:cNvSpPr>
          <p:nvPr>
            <p:ph type="ctrTitle" idx="7"/>
          </p:nvPr>
        </p:nvSpPr>
        <p:spPr>
          <a:xfrm flipH="1">
            <a:off x="6445175" y="1763240"/>
            <a:ext cx="1037100" cy="3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SIMPLICITY</a:t>
            </a:r>
            <a:endParaRPr/>
          </a:p>
        </p:txBody>
      </p:sp>
      <p:sp>
        <p:nvSpPr>
          <p:cNvPr id="175" name="Google Shape;175;p26"/>
          <p:cNvSpPr txBox="1">
            <a:spLocks noGrp="1"/>
          </p:cNvSpPr>
          <p:nvPr>
            <p:ph type="subTitle" idx="8"/>
          </p:nvPr>
        </p:nvSpPr>
        <p:spPr>
          <a:xfrm flipH="1">
            <a:off x="6214563" y="1972515"/>
            <a:ext cx="14982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a:t>Alle Daten ein einem zentralen Ort</a:t>
            </a:r>
            <a:endParaRPr/>
          </a:p>
          <a:p>
            <a:pPr marL="0" lvl="0" indent="0" algn="l" rtl="0">
              <a:spcBef>
                <a:spcPts val="0"/>
              </a:spcBef>
              <a:spcAft>
                <a:spcPts val="0"/>
              </a:spcAft>
              <a:buNone/>
            </a:pPr>
            <a:endParaRPr/>
          </a:p>
        </p:txBody>
      </p:sp>
      <p:sp>
        <p:nvSpPr>
          <p:cNvPr id="176" name="Google Shape;176;p26"/>
          <p:cNvSpPr/>
          <p:nvPr/>
        </p:nvSpPr>
        <p:spPr>
          <a:xfrm rot="5400000">
            <a:off x="7282972" y="-391616"/>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P spid="167" grpId="0" animBg="1"/>
      <p:bldP spid="168" grpId="0"/>
      <p:bldP spid="169" grpId="0" uiExpand="1" build="p"/>
      <p:bldP spid="170" grpId="0"/>
      <p:bldP spid="171" grpId="0" uiExpand="1" build="p"/>
      <p:bldP spid="172" grpId="0"/>
      <p:bldP spid="173" grpId="0" uiExpand="1" build="p"/>
      <p:bldP spid="174" grpId="0"/>
      <p:bldP spid="17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DEMO</a:t>
            </a:r>
            <a:endParaRPr/>
          </a:p>
        </p:txBody>
      </p:sp>
      <p:sp>
        <p:nvSpPr>
          <p:cNvPr id="182" name="Google Shape;182;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494657" y="94060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DEMO</a:t>
            </a:r>
            <a:endParaRPr>
              <a:solidFill>
                <a:schemeClr val="dk1"/>
              </a:solidFill>
            </a:endParaRPr>
          </a:p>
        </p:txBody>
      </p:sp>
      <p:sp>
        <p:nvSpPr>
          <p:cNvPr id="356" name="Google Shape;356;p33"/>
          <p:cNvSpPr txBox="1"/>
          <p:nvPr/>
        </p:nvSpPr>
        <p:spPr>
          <a:xfrm>
            <a:off x="711275" y="1508863"/>
            <a:ext cx="1637700" cy="50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Assistant Light"/>
                <a:ea typeface="Assistant Light"/>
                <a:cs typeface="Assistant Light"/>
                <a:sym typeface="Assistant Light"/>
              </a:rPr>
              <a:t>“Durch den Credit Wizard wird der administrative Aufwand verringert und so die Studienplanung revolutioniert”</a:t>
            </a:r>
            <a:endParaRPr sz="1000">
              <a:latin typeface="Assistant Light"/>
              <a:ea typeface="Assistant Light"/>
              <a:cs typeface="Assistant Light"/>
              <a:sym typeface="Assistant Light"/>
            </a:endParaRPr>
          </a:p>
        </p:txBody>
      </p:sp>
      <p:sp>
        <p:nvSpPr>
          <p:cNvPr id="357" name="Google Shape;357;p33"/>
          <p:cNvSpPr txBox="1"/>
          <p:nvPr/>
        </p:nvSpPr>
        <p:spPr>
          <a:xfrm flipH="1">
            <a:off x="348875" y="1382138"/>
            <a:ext cx="2000100" cy="23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300" b="1">
                <a:latin typeface="Nunito Sans"/>
                <a:ea typeface="Nunito Sans"/>
                <a:cs typeface="Nunito Sans"/>
                <a:sym typeface="Nunito Sans"/>
              </a:rPr>
              <a:t>CEDRIC WEIGEL</a:t>
            </a:r>
            <a:endParaRPr sz="1300" b="1">
              <a:latin typeface="Nunito Sans"/>
              <a:ea typeface="Nunito Sans"/>
              <a:cs typeface="Nunito Sans"/>
              <a:sym typeface="Nunito Sans"/>
            </a:endParaRPr>
          </a:p>
        </p:txBody>
      </p:sp>
      <p:sp>
        <p:nvSpPr>
          <p:cNvPr id="358" name="Google Shape;358;p33"/>
          <p:cNvSpPr txBox="1"/>
          <p:nvPr/>
        </p:nvSpPr>
        <p:spPr>
          <a:xfrm>
            <a:off x="6879225" y="1595220"/>
            <a:ext cx="1837342" cy="11430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ssistant Light"/>
                <a:ea typeface="Assistant Light"/>
                <a:cs typeface="Assistant Light"/>
                <a:sym typeface="Assistant Light"/>
              </a:rPr>
              <a:t>“In meiner ganzen Karriere habe ich nie eine derartig innovative und bahnbrechende Software testen dürfen. </a:t>
            </a:r>
          </a:p>
          <a:p>
            <a:pPr marL="0" lvl="0" indent="0" algn="l" rtl="0">
              <a:spcBef>
                <a:spcPts val="0"/>
              </a:spcBef>
              <a:spcAft>
                <a:spcPts val="0"/>
              </a:spcAft>
              <a:buNone/>
            </a:pPr>
            <a:r>
              <a:rPr lang="en" sz="1000">
                <a:latin typeface="Assistant Light"/>
                <a:ea typeface="Assistant Light"/>
                <a:cs typeface="Assistant Light"/>
                <a:sym typeface="Assistant Light"/>
              </a:rPr>
              <a:t>Ich  werde in dieses Start-up investieren! #stonks”</a:t>
            </a:r>
            <a:endParaRPr sz="1000">
              <a:latin typeface="Assistant Light"/>
              <a:ea typeface="Assistant Light"/>
              <a:cs typeface="Assistant Light"/>
              <a:sym typeface="Assistant Light"/>
            </a:endParaRPr>
          </a:p>
        </p:txBody>
      </p:sp>
      <p:sp>
        <p:nvSpPr>
          <p:cNvPr id="359" name="Google Shape;359;p33"/>
          <p:cNvSpPr txBox="1"/>
          <p:nvPr/>
        </p:nvSpPr>
        <p:spPr>
          <a:xfrm flipH="1">
            <a:off x="6879355" y="1403242"/>
            <a:ext cx="2000100" cy="36312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300" b="1">
                <a:latin typeface="Nunito Sans"/>
                <a:ea typeface="Nunito Sans"/>
                <a:cs typeface="Nunito Sans"/>
                <a:sym typeface="Nunito Sans"/>
              </a:rPr>
              <a:t>ELON MUSK</a:t>
            </a:r>
            <a:endParaRPr sz="1300" b="1">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CF218B14-EC9D-61F0-422D-6316FB6C9297}"/>
              </a:ext>
            </a:extLst>
          </p:cNvPr>
          <p:cNvPicPr>
            <a:picLocks noChangeAspect="1"/>
          </p:cNvPicPr>
          <p:nvPr/>
        </p:nvPicPr>
        <p:blipFill rotWithShape="1">
          <a:blip r:embed="rId3"/>
          <a:srcRect l="53274" r="7439"/>
          <a:stretch/>
        </p:blipFill>
        <p:spPr>
          <a:xfrm>
            <a:off x="2848531" y="3978"/>
            <a:ext cx="3722914" cy="5139522"/>
          </a:xfrm>
          <a:prstGeom prst="parallelogram">
            <a:avLst>
              <a:gd name="adj" fmla="val 24831"/>
            </a:avLst>
          </a:prstGeom>
        </p:spPr>
      </p:pic>
      <p:sp>
        <p:nvSpPr>
          <p:cNvPr id="5" name="Google Shape;353;p33">
            <a:extLst>
              <a:ext uri="{FF2B5EF4-FFF2-40B4-BE49-F238E27FC236}">
                <a16:creationId xmlns:a16="http://schemas.microsoft.com/office/drawing/2014/main" id="{1BE1D1F5-B25D-9E6C-F95B-7FAA96181FC8}"/>
              </a:ext>
            </a:extLst>
          </p:cNvPr>
          <p:cNvSpPr/>
          <p:nvPr/>
        </p:nvSpPr>
        <p:spPr>
          <a:xfrm rot="914792">
            <a:off x="5929058" y="2923230"/>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8;p33">
            <a:extLst>
              <a:ext uri="{FF2B5EF4-FFF2-40B4-BE49-F238E27FC236}">
                <a16:creationId xmlns:a16="http://schemas.microsoft.com/office/drawing/2014/main" id="{F002A606-35A2-5252-6B4A-DBBB1A4CC428}"/>
              </a:ext>
            </a:extLst>
          </p:cNvPr>
          <p:cNvSpPr txBox="1"/>
          <p:nvPr/>
        </p:nvSpPr>
        <p:spPr>
          <a:xfrm>
            <a:off x="6313626" y="3577846"/>
            <a:ext cx="1837342" cy="11430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ssistant Light"/>
                <a:ea typeface="Assistant Light"/>
                <a:cs typeface="Assistant Light"/>
                <a:sym typeface="Assistant Light"/>
              </a:rPr>
              <a:t>“Ich überdenke es wahrhaftig, imense Ressourcen vom metaverse abzuzuziehen und stattdessen in dieses Projekt zu investieren!”</a:t>
            </a:r>
            <a:endParaRPr sz="1000">
              <a:latin typeface="Assistant Light"/>
              <a:ea typeface="Assistant Light"/>
              <a:cs typeface="Assistant Light"/>
              <a:sym typeface="Assistant Light"/>
            </a:endParaRPr>
          </a:p>
        </p:txBody>
      </p:sp>
      <p:sp>
        <p:nvSpPr>
          <p:cNvPr id="7" name="Google Shape;359;p33">
            <a:extLst>
              <a:ext uri="{FF2B5EF4-FFF2-40B4-BE49-F238E27FC236}">
                <a16:creationId xmlns:a16="http://schemas.microsoft.com/office/drawing/2014/main" id="{76A0FA12-F592-839B-7204-94BE81917297}"/>
              </a:ext>
            </a:extLst>
          </p:cNvPr>
          <p:cNvSpPr txBox="1"/>
          <p:nvPr/>
        </p:nvSpPr>
        <p:spPr>
          <a:xfrm flipH="1">
            <a:off x="6232247" y="3385868"/>
            <a:ext cx="2000100" cy="36312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300" b="1">
                <a:latin typeface="Nunito Sans"/>
                <a:ea typeface="Nunito Sans"/>
                <a:cs typeface="Nunito Sans"/>
                <a:sym typeface="Nunito Sans"/>
              </a:rPr>
              <a:t>MARC ZUCKERBERG</a:t>
            </a:r>
            <a:endParaRPr sz="1300" b="1">
              <a:latin typeface="Nunito Sans"/>
              <a:ea typeface="Nunito Sans"/>
              <a:cs typeface="Nunito Sans"/>
              <a:sym typeface="Nunito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P spid="353" grpId="0" animBg="1"/>
      <p:bldP spid="356" grpId="0"/>
      <p:bldP spid="357" grpId="0"/>
      <p:bldP spid="358" grpId="0"/>
      <p:bldP spid="359" grpId="0"/>
      <p:bldP spid="5" grpId="0" animBg="1"/>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79"/>
        <p:cNvGrpSpPr/>
        <p:nvPr/>
      </p:nvGrpSpPr>
      <p:grpSpPr>
        <a:xfrm>
          <a:off x="0" y="0"/>
          <a:ext cx="0" cy="0"/>
          <a:chOff x="0" y="0"/>
          <a:chExt cx="0" cy="0"/>
        </a:xfrm>
      </p:grpSpPr>
      <p:sp>
        <p:nvSpPr>
          <p:cNvPr id="280" name="Google Shape;280;p31"/>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HINDERNISSE</a:t>
            </a:r>
            <a:endParaRPr/>
          </a:p>
        </p:txBody>
      </p:sp>
      <p:sp>
        <p:nvSpPr>
          <p:cNvPr id="281" name="Google Shape;281;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HINDERNISSE</a:t>
            </a:r>
            <a:endParaRPr/>
          </a:p>
        </p:txBody>
      </p:sp>
      <p:sp>
        <p:nvSpPr>
          <p:cNvPr id="234" name="Google Shape;234;p30"/>
          <p:cNvSpPr/>
          <p:nvPr/>
        </p:nvSpPr>
        <p:spPr>
          <a:xfrm>
            <a:off x="838200" y="1985413"/>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273350" y="1985418"/>
            <a:ext cx="597300" cy="517500"/>
          </a:xfrm>
          <a:prstGeom prst="hexagon">
            <a:avLst>
              <a:gd name="adj" fmla="val 25000"/>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7718775" y="1985343"/>
            <a:ext cx="597300" cy="517500"/>
          </a:xfrm>
          <a:prstGeom prst="hexagon">
            <a:avLst>
              <a:gd name="adj" fmla="val 25000"/>
              <a:gd name="vf" fmla="val 11547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0"/>
          <p:cNvGrpSpPr/>
          <p:nvPr/>
        </p:nvGrpSpPr>
        <p:grpSpPr>
          <a:xfrm>
            <a:off x="1000004" y="2107373"/>
            <a:ext cx="273486" cy="273486"/>
            <a:chOff x="1190625" y="238125"/>
            <a:chExt cx="5219200" cy="5219200"/>
          </a:xfrm>
        </p:grpSpPr>
        <p:sp>
          <p:nvSpPr>
            <p:cNvPr id="238" name="Google Shape;238;p30"/>
            <p:cNvSpPr/>
            <p:nvPr/>
          </p:nvSpPr>
          <p:spPr>
            <a:xfrm>
              <a:off x="1190625" y="2400000"/>
              <a:ext cx="2126000" cy="3057325"/>
            </a:xfrm>
            <a:custGeom>
              <a:avLst/>
              <a:gdLst/>
              <a:ahLst/>
              <a:cxnLst/>
              <a:rect l="l" t="t" r="r" b="b"/>
              <a:pathLst>
                <a:path w="85040" h="122293" extrusionOk="0">
                  <a:moveTo>
                    <a:pt x="42536" y="6035"/>
                  </a:moveTo>
                  <a:cubicBezTo>
                    <a:pt x="54410" y="6035"/>
                    <a:pt x="64098" y="15495"/>
                    <a:pt x="64522" y="27238"/>
                  </a:cubicBezTo>
                  <a:cubicBezTo>
                    <a:pt x="51213" y="26716"/>
                    <a:pt x="42895" y="22541"/>
                    <a:pt x="39046" y="20029"/>
                  </a:cubicBezTo>
                  <a:cubicBezTo>
                    <a:pt x="40351" y="18333"/>
                    <a:pt x="40938" y="17158"/>
                    <a:pt x="41036" y="16995"/>
                  </a:cubicBezTo>
                  <a:lnTo>
                    <a:pt x="35621" y="14353"/>
                  </a:lnTo>
                  <a:cubicBezTo>
                    <a:pt x="35458" y="14679"/>
                    <a:pt x="31804" y="21692"/>
                    <a:pt x="20616" y="26096"/>
                  </a:cubicBezTo>
                  <a:cubicBezTo>
                    <a:pt x="21594" y="14875"/>
                    <a:pt x="31054" y="6035"/>
                    <a:pt x="42536" y="6035"/>
                  </a:cubicBezTo>
                  <a:close/>
                  <a:moveTo>
                    <a:pt x="34838" y="24465"/>
                  </a:moveTo>
                  <a:cubicBezTo>
                    <a:pt x="39013" y="27401"/>
                    <a:pt x="48441" y="32555"/>
                    <a:pt x="63902" y="33240"/>
                  </a:cubicBezTo>
                  <a:cubicBezTo>
                    <a:pt x="61554" y="42863"/>
                    <a:pt x="52877" y="50039"/>
                    <a:pt x="42536" y="50039"/>
                  </a:cubicBezTo>
                  <a:cubicBezTo>
                    <a:pt x="31870" y="50039"/>
                    <a:pt x="22964" y="42439"/>
                    <a:pt x="20942" y="32392"/>
                  </a:cubicBezTo>
                  <a:cubicBezTo>
                    <a:pt x="27238" y="30206"/>
                    <a:pt x="31739" y="27238"/>
                    <a:pt x="34838" y="24465"/>
                  </a:cubicBezTo>
                  <a:close/>
                  <a:moveTo>
                    <a:pt x="42536" y="56074"/>
                  </a:moveTo>
                  <a:cubicBezTo>
                    <a:pt x="45733" y="56074"/>
                    <a:pt x="48832" y="56465"/>
                    <a:pt x="51768" y="57248"/>
                  </a:cubicBezTo>
                  <a:lnTo>
                    <a:pt x="42536" y="67882"/>
                  </a:lnTo>
                  <a:lnTo>
                    <a:pt x="33272" y="57248"/>
                  </a:lnTo>
                  <a:cubicBezTo>
                    <a:pt x="36241" y="56465"/>
                    <a:pt x="39340" y="56074"/>
                    <a:pt x="42536" y="56074"/>
                  </a:cubicBezTo>
                  <a:close/>
                  <a:moveTo>
                    <a:pt x="57868" y="59434"/>
                  </a:moveTo>
                  <a:cubicBezTo>
                    <a:pt x="70361" y="65240"/>
                    <a:pt x="79038" y="77929"/>
                    <a:pt x="79038" y="92575"/>
                  </a:cubicBezTo>
                  <a:lnTo>
                    <a:pt x="79038" y="116257"/>
                  </a:lnTo>
                  <a:lnTo>
                    <a:pt x="67523" y="116257"/>
                  </a:lnTo>
                  <a:lnTo>
                    <a:pt x="67523" y="93815"/>
                  </a:lnTo>
                  <a:lnTo>
                    <a:pt x="61521" y="93815"/>
                  </a:lnTo>
                  <a:lnTo>
                    <a:pt x="61521" y="116257"/>
                  </a:lnTo>
                  <a:lnTo>
                    <a:pt x="23552" y="116257"/>
                  </a:lnTo>
                  <a:lnTo>
                    <a:pt x="23552" y="93815"/>
                  </a:lnTo>
                  <a:lnTo>
                    <a:pt x="17517" y="93815"/>
                  </a:lnTo>
                  <a:lnTo>
                    <a:pt x="17517" y="116257"/>
                  </a:lnTo>
                  <a:lnTo>
                    <a:pt x="6035" y="116257"/>
                  </a:lnTo>
                  <a:lnTo>
                    <a:pt x="6035" y="92575"/>
                  </a:lnTo>
                  <a:cubicBezTo>
                    <a:pt x="6035" y="77929"/>
                    <a:pt x="14712" y="65240"/>
                    <a:pt x="27205" y="59434"/>
                  </a:cubicBezTo>
                  <a:lnTo>
                    <a:pt x="39503" y="73558"/>
                  </a:lnTo>
                  <a:lnTo>
                    <a:pt x="39503" y="91042"/>
                  </a:lnTo>
                  <a:lnTo>
                    <a:pt x="45537" y="91042"/>
                  </a:lnTo>
                  <a:lnTo>
                    <a:pt x="45537" y="73558"/>
                  </a:lnTo>
                  <a:lnTo>
                    <a:pt x="57868" y="59434"/>
                  </a:lnTo>
                  <a:close/>
                  <a:moveTo>
                    <a:pt x="42536" y="0"/>
                  </a:moveTo>
                  <a:cubicBezTo>
                    <a:pt x="27074" y="0"/>
                    <a:pt x="14516" y="12592"/>
                    <a:pt x="14516" y="28053"/>
                  </a:cubicBezTo>
                  <a:cubicBezTo>
                    <a:pt x="14516" y="38459"/>
                    <a:pt x="20192" y="47527"/>
                    <a:pt x="28640" y="52355"/>
                  </a:cubicBezTo>
                  <a:cubicBezTo>
                    <a:pt x="12004" y="58129"/>
                    <a:pt x="0" y="73982"/>
                    <a:pt x="0" y="92575"/>
                  </a:cubicBezTo>
                  <a:lnTo>
                    <a:pt x="0" y="122292"/>
                  </a:lnTo>
                  <a:lnTo>
                    <a:pt x="85040" y="122292"/>
                  </a:lnTo>
                  <a:lnTo>
                    <a:pt x="85040" y="92575"/>
                  </a:lnTo>
                  <a:cubicBezTo>
                    <a:pt x="85040" y="73982"/>
                    <a:pt x="73068" y="58129"/>
                    <a:pt x="56400" y="52355"/>
                  </a:cubicBezTo>
                  <a:cubicBezTo>
                    <a:pt x="64848" y="47527"/>
                    <a:pt x="70557" y="38459"/>
                    <a:pt x="70557" y="28053"/>
                  </a:cubicBezTo>
                  <a:cubicBezTo>
                    <a:pt x="70557" y="12592"/>
                    <a:pt x="57966" y="0"/>
                    <a:pt x="42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2178175"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4283800" y="2400000"/>
              <a:ext cx="2126025" cy="3057325"/>
            </a:xfrm>
            <a:custGeom>
              <a:avLst/>
              <a:gdLst/>
              <a:ahLst/>
              <a:cxnLst/>
              <a:rect l="l" t="t" r="r" b="b"/>
              <a:pathLst>
                <a:path w="85041" h="122293" extrusionOk="0">
                  <a:moveTo>
                    <a:pt x="42504" y="6035"/>
                  </a:moveTo>
                  <a:cubicBezTo>
                    <a:pt x="53627" y="6035"/>
                    <a:pt x="62826" y="14320"/>
                    <a:pt x="64294" y="25020"/>
                  </a:cubicBezTo>
                  <a:lnTo>
                    <a:pt x="53692" y="25020"/>
                  </a:lnTo>
                  <a:lnTo>
                    <a:pt x="53692" y="17354"/>
                  </a:lnTo>
                  <a:lnTo>
                    <a:pt x="47690" y="17354"/>
                  </a:lnTo>
                  <a:lnTo>
                    <a:pt x="47690" y="25020"/>
                  </a:lnTo>
                  <a:lnTo>
                    <a:pt x="20714" y="25020"/>
                  </a:lnTo>
                  <a:cubicBezTo>
                    <a:pt x="22182" y="14320"/>
                    <a:pt x="31413" y="6035"/>
                    <a:pt x="42504" y="6035"/>
                  </a:cubicBezTo>
                  <a:close/>
                  <a:moveTo>
                    <a:pt x="16604" y="38720"/>
                  </a:moveTo>
                  <a:cubicBezTo>
                    <a:pt x="18463" y="43189"/>
                    <a:pt x="21431" y="47071"/>
                    <a:pt x="25183" y="50039"/>
                  </a:cubicBezTo>
                  <a:lnTo>
                    <a:pt x="12233" y="50039"/>
                  </a:lnTo>
                  <a:lnTo>
                    <a:pt x="16604" y="38720"/>
                  </a:lnTo>
                  <a:close/>
                  <a:moveTo>
                    <a:pt x="64294" y="31054"/>
                  </a:moveTo>
                  <a:cubicBezTo>
                    <a:pt x="62826" y="41754"/>
                    <a:pt x="53627" y="50039"/>
                    <a:pt x="42504" y="50039"/>
                  </a:cubicBezTo>
                  <a:cubicBezTo>
                    <a:pt x="31413" y="50039"/>
                    <a:pt x="22182" y="41754"/>
                    <a:pt x="20714" y="31054"/>
                  </a:cubicBezTo>
                  <a:close/>
                  <a:moveTo>
                    <a:pt x="68665" y="38100"/>
                  </a:moveTo>
                  <a:lnTo>
                    <a:pt x="73917" y="50039"/>
                  </a:lnTo>
                  <a:lnTo>
                    <a:pt x="59825" y="50039"/>
                  </a:lnTo>
                  <a:cubicBezTo>
                    <a:pt x="63772" y="46940"/>
                    <a:pt x="66838" y="42830"/>
                    <a:pt x="68665" y="38100"/>
                  </a:cubicBezTo>
                  <a:close/>
                  <a:moveTo>
                    <a:pt x="42504" y="56074"/>
                  </a:moveTo>
                  <a:cubicBezTo>
                    <a:pt x="45701" y="56074"/>
                    <a:pt x="48799" y="56465"/>
                    <a:pt x="51768" y="57248"/>
                  </a:cubicBezTo>
                  <a:lnTo>
                    <a:pt x="42504" y="67882"/>
                  </a:lnTo>
                  <a:lnTo>
                    <a:pt x="33272" y="57248"/>
                  </a:lnTo>
                  <a:cubicBezTo>
                    <a:pt x="36208" y="56465"/>
                    <a:pt x="39307" y="56074"/>
                    <a:pt x="42504" y="56074"/>
                  </a:cubicBezTo>
                  <a:close/>
                  <a:moveTo>
                    <a:pt x="57835" y="59434"/>
                  </a:moveTo>
                  <a:cubicBezTo>
                    <a:pt x="70329" y="65240"/>
                    <a:pt x="79005" y="77929"/>
                    <a:pt x="79005" y="92575"/>
                  </a:cubicBezTo>
                  <a:lnTo>
                    <a:pt x="79005" y="116257"/>
                  </a:lnTo>
                  <a:lnTo>
                    <a:pt x="67523" y="116257"/>
                  </a:lnTo>
                  <a:lnTo>
                    <a:pt x="67523" y="93815"/>
                  </a:lnTo>
                  <a:lnTo>
                    <a:pt x="61489" y="93815"/>
                  </a:lnTo>
                  <a:lnTo>
                    <a:pt x="61489" y="116257"/>
                  </a:lnTo>
                  <a:lnTo>
                    <a:pt x="23519" y="116257"/>
                  </a:lnTo>
                  <a:lnTo>
                    <a:pt x="23519" y="93815"/>
                  </a:lnTo>
                  <a:lnTo>
                    <a:pt x="17517" y="93815"/>
                  </a:lnTo>
                  <a:lnTo>
                    <a:pt x="17517" y="116257"/>
                  </a:lnTo>
                  <a:lnTo>
                    <a:pt x="6002" y="116257"/>
                  </a:lnTo>
                  <a:lnTo>
                    <a:pt x="6002" y="92575"/>
                  </a:lnTo>
                  <a:cubicBezTo>
                    <a:pt x="6002" y="77929"/>
                    <a:pt x="14679" y="65240"/>
                    <a:pt x="27172" y="59434"/>
                  </a:cubicBezTo>
                  <a:lnTo>
                    <a:pt x="39503" y="73558"/>
                  </a:lnTo>
                  <a:lnTo>
                    <a:pt x="39503" y="91042"/>
                  </a:lnTo>
                  <a:lnTo>
                    <a:pt x="45537" y="91042"/>
                  </a:lnTo>
                  <a:lnTo>
                    <a:pt x="45537" y="73558"/>
                  </a:lnTo>
                  <a:lnTo>
                    <a:pt x="57835" y="59434"/>
                  </a:lnTo>
                  <a:close/>
                  <a:moveTo>
                    <a:pt x="42504" y="0"/>
                  </a:moveTo>
                  <a:cubicBezTo>
                    <a:pt x="27270" y="0"/>
                    <a:pt x="14842" y="12265"/>
                    <a:pt x="14516" y="27434"/>
                  </a:cubicBezTo>
                  <a:lnTo>
                    <a:pt x="3458" y="56074"/>
                  </a:lnTo>
                  <a:lnTo>
                    <a:pt x="20714" y="56074"/>
                  </a:lnTo>
                  <a:cubicBezTo>
                    <a:pt x="8318" y="63511"/>
                    <a:pt x="0" y="77081"/>
                    <a:pt x="0" y="92575"/>
                  </a:cubicBezTo>
                  <a:lnTo>
                    <a:pt x="0" y="122292"/>
                  </a:lnTo>
                  <a:lnTo>
                    <a:pt x="85040" y="122292"/>
                  </a:lnTo>
                  <a:lnTo>
                    <a:pt x="85040" y="92575"/>
                  </a:lnTo>
                  <a:cubicBezTo>
                    <a:pt x="85040" y="77081"/>
                    <a:pt x="76722" y="63511"/>
                    <a:pt x="64294" y="56074"/>
                  </a:cubicBezTo>
                  <a:lnTo>
                    <a:pt x="83116" y="56074"/>
                  </a:lnTo>
                  <a:lnTo>
                    <a:pt x="70524" y="27368"/>
                  </a:lnTo>
                  <a:cubicBezTo>
                    <a:pt x="70165" y="12233"/>
                    <a:pt x="57737" y="0"/>
                    <a:pt x="4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271350" y="4808975"/>
              <a:ext cx="150900" cy="156600"/>
            </a:xfrm>
            <a:custGeom>
              <a:avLst/>
              <a:gdLst/>
              <a:ahLst/>
              <a:cxnLst/>
              <a:rect l="l" t="t" r="r" b="b"/>
              <a:pathLst>
                <a:path w="6036" h="6264" extrusionOk="0">
                  <a:moveTo>
                    <a:pt x="1" y="0"/>
                  </a:moveTo>
                  <a:lnTo>
                    <a:pt x="1" y="6263"/>
                  </a:lnTo>
                  <a:lnTo>
                    <a:pt x="6035" y="6263"/>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2052600" y="238125"/>
              <a:ext cx="3637125" cy="2137425"/>
            </a:xfrm>
            <a:custGeom>
              <a:avLst/>
              <a:gdLst/>
              <a:ahLst/>
              <a:cxnLst/>
              <a:rect l="l" t="t" r="r" b="b"/>
              <a:pathLst>
                <a:path w="145485" h="85497" extrusionOk="0">
                  <a:moveTo>
                    <a:pt x="80604" y="6035"/>
                  </a:moveTo>
                  <a:lnTo>
                    <a:pt x="80604" y="17680"/>
                  </a:lnTo>
                  <a:cubicBezTo>
                    <a:pt x="77766" y="22703"/>
                    <a:pt x="76135" y="28510"/>
                    <a:pt x="76135" y="34675"/>
                  </a:cubicBezTo>
                  <a:cubicBezTo>
                    <a:pt x="76135" y="40840"/>
                    <a:pt x="77766" y="46646"/>
                    <a:pt x="80604" y="51670"/>
                  </a:cubicBezTo>
                  <a:lnTo>
                    <a:pt x="80604" y="63315"/>
                  </a:lnTo>
                  <a:lnTo>
                    <a:pt x="30728" y="63315"/>
                  </a:lnTo>
                  <a:lnTo>
                    <a:pt x="19572" y="69709"/>
                  </a:lnTo>
                  <a:lnTo>
                    <a:pt x="23030" y="63315"/>
                  </a:lnTo>
                  <a:lnTo>
                    <a:pt x="6035" y="63315"/>
                  </a:lnTo>
                  <a:lnTo>
                    <a:pt x="6035" y="6035"/>
                  </a:lnTo>
                  <a:close/>
                  <a:moveTo>
                    <a:pt x="110810" y="6035"/>
                  </a:moveTo>
                  <a:cubicBezTo>
                    <a:pt x="126598" y="6035"/>
                    <a:pt x="139450" y="18887"/>
                    <a:pt x="139450" y="34675"/>
                  </a:cubicBezTo>
                  <a:cubicBezTo>
                    <a:pt x="139450" y="45081"/>
                    <a:pt x="133807" y="54671"/>
                    <a:pt x="124706" y="59727"/>
                  </a:cubicBezTo>
                  <a:lnTo>
                    <a:pt x="122096" y="61195"/>
                  </a:lnTo>
                  <a:lnTo>
                    <a:pt x="126728" y="69709"/>
                  </a:lnTo>
                  <a:lnTo>
                    <a:pt x="115050" y="63022"/>
                  </a:lnTo>
                  <a:lnTo>
                    <a:pt x="114072" y="63119"/>
                  </a:lnTo>
                  <a:cubicBezTo>
                    <a:pt x="112963" y="63250"/>
                    <a:pt x="111854" y="63315"/>
                    <a:pt x="110810" y="63315"/>
                  </a:cubicBezTo>
                  <a:cubicBezTo>
                    <a:pt x="95022" y="63315"/>
                    <a:pt x="82170" y="50463"/>
                    <a:pt x="82170" y="34675"/>
                  </a:cubicBezTo>
                  <a:cubicBezTo>
                    <a:pt x="82170" y="18887"/>
                    <a:pt x="95022" y="6035"/>
                    <a:pt x="110810" y="6035"/>
                  </a:cubicBezTo>
                  <a:close/>
                  <a:moveTo>
                    <a:pt x="0" y="0"/>
                  </a:moveTo>
                  <a:lnTo>
                    <a:pt x="0" y="69350"/>
                  </a:lnTo>
                  <a:lnTo>
                    <a:pt x="12918" y="69350"/>
                  </a:lnTo>
                  <a:lnTo>
                    <a:pt x="4078" y="85497"/>
                  </a:lnTo>
                  <a:lnTo>
                    <a:pt x="4078" y="85497"/>
                  </a:lnTo>
                  <a:lnTo>
                    <a:pt x="32326" y="69350"/>
                  </a:lnTo>
                  <a:lnTo>
                    <a:pt x="86639" y="69350"/>
                  </a:lnTo>
                  <a:lnTo>
                    <a:pt x="86639" y="59499"/>
                  </a:lnTo>
                  <a:cubicBezTo>
                    <a:pt x="92902" y="65566"/>
                    <a:pt x="101415" y="69350"/>
                    <a:pt x="110810" y="69350"/>
                  </a:cubicBezTo>
                  <a:cubicBezTo>
                    <a:pt x="111756" y="69350"/>
                    <a:pt x="112767" y="69285"/>
                    <a:pt x="113746" y="69219"/>
                  </a:cubicBezTo>
                  <a:lnTo>
                    <a:pt x="142190" y="85497"/>
                  </a:lnTo>
                  <a:lnTo>
                    <a:pt x="130153" y="63446"/>
                  </a:lnTo>
                  <a:cubicBezTo>
                    <a:pt x="139678" y="57020"/>
                    <a:pt x="145485" y="46255"/>
                    <a:pt x="145485" y="34675"/>
                  </a:cubicBezTo>
                  <a:cubicBezTo>
                    <a:pt x="145485" y="15560"/>
                    <a:pt x="129925" y="0"/>
                    <a:pt x="110810" y="0"/>
                  </a:cubicBezTo>
                  <a:cubicBezTo>
                    <a:pt x="101415" y="0"/>
                    <a:pt x="92902" y="3784"/>
                    <a:pt x="86639" y="9851"/>
                  </a:cubicBezTo>
                  <a:lnTo>
                    <a:pt x="86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353100" y="1032400"/>
              <a:ext cx="150075" cy="165575"/>
            </a:xfrm>
            <a:custGeom>
              <a:avLst/>
              <a:gdLst/>
              <a:ahLst/>
              <a:cxnLst/>
              <a:rect l="l" t="t" r="r" b="b"/>
              <a:pathLst>
                <a:path w="6003" h="6623" extrusionOk="0">
                  <a:moveTo>
                    <a:pt x="1" y="1"/>
                  </a:moveTo>
                  <a:lnTo>
                    <a:pt x="1" y="6623"/>
                  </a:lnTo>
                  <a:lnTo>
                    <a:pt x="6003" y="6623"/>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764925"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176750" y="1032400"/>
              <a:ext cx="150900" cy="165575"/>
            </a:xfrm>
            <a:custGeom>
              <a:avLst/>
              <a:gdLst/>
              <a:ahLst/>
              <a:cxnLst/>
              <a:rect l="l" t="t" r="r" b="b"/>
              <a:pathLst>
                <a:path w="6036" h="6623" extrusionOk="0">
                  <a:moveTo>
                    <a:pt x="1" y="1"/>
                  </a:moveTo>
                  <a:lnTo>
                    <a:pt x="1" y="6623"/>
                  </a:lnTo>
                  <a:lnTo>
                    <a:pt x="6036" y="6623"/>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2680525" y="702125"/>
              <a:ext cx="150075" cy="165575"/>
            </a:xfrm>
            <a:custGeom>
              <a:avLst/>
              <a:gdLst/>
              <a:ahLst/>
              <a:cxnLst/>
              <a:rect l="l" t="t" r="r" b="b"/>
              <a:pathLst>
                <a:path w="6003" h="6623" extrusionOk="0">
                  <a:moveTo>
                    <a:pt x="0" y="1"/>
                  </a:moveTo>
                  <a:lnTo>
                    <a:pt x="0" y="6623"/>
                  </a:lnTo>
                  <a:lnTo>
                    <a:pt x="6003" y="6623"/>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092350"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504175" y="702125"/>
              <a:ext cx="150900" cy="165575"/>
            </a:xfrm>
            <a:custGeom>
              <a:avLst/>
              <a:gdLst/>
              <a:ahLst/>
              <a:cxnLst/>
              <a:rect l="l" t="t" r="r" b="b"/>
              <a:pathLst>
                <a:path w="6036" h="6623" extrusionOk="0">
                  <a:moveTo>
                    <a:pt x="1" y="1"/>
                  </a:moveTo>
                  <a:lnTo>
                    <a:pt x="1" y="6623"/>
                  </a:lnTo>
                  <a:lnTo>
                    <a:pt x="6035" y="662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680525" y="1266450"/>
              <a:ext cx="150075" cy="165575"/>
            </a:xfrm>
            <a:custGeom>
              <a:avLst/>
              <a:gdLst/>
              <a:ahLst/>
              <a:cxnLst/>
              <a:rect l="l" t="t" r="r" b="b"/>
              <a:pathLst>
                <a:path w="6003" h="6623" extrusionOk="0">
                  <a:moveTo>
                    <a:pt x="0" y="1"/>
                  </a:moveTo>
                  <a:lnTo>
                    <a:pt x="0" y="6622"/>
                  </a:lnTo>
                  <a:lnTo>
                    <a:pt x="6003" y="6622"/>
                  </a:lnTo>
                  <a:lnTo>
                    <a:pt x="6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3092350"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3504175" y="1266450"/>
              <a:ext cx="150900" cy="165575"/>
            </a:xfrm>
            <a:custGeom>
              <a:avLst/>
              <a:gdLst/>
              <a:ahLst/>
              <a:cxnLst/>
              <a:rect l="l" t="t" r="r" b="b"/>
              <a:pathLst>
                <a:path w="6036" h="6623" extrusionOk="0">
                  <a:moveTo>
                    <a:pt x="1" y="1"/>
                  </a:moveTo>
                  <a:lnTo>
                    <a:pt x="1" y="6622"/>
                  </a:lnTo>
                  <a:lnTo>
                    <a:pt x="6035" y="6622"/>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0"/>
          <p:cNvGrpSpPr/>
          <p:nvPr/>
        </p:nvGrpSpPr>
        <p:grpSpPr>
          <a:xfrm>
            <a:off x="7870496" y="2094336"/>
            <a:ext cx="300104" cy="299538"/>
            <a:chOff x="1190625" y="243075"/>
            <a:chExt cx="5219200" cy="5209350"/>
          </a:xfrm>
        </p:grpSpPr>
        <p:sp>
          <p:nvSpPr>
            <p:cNvPr id="253" name="Google Shape;253;p30"/>
            <p:cNvSpPr/>
            <p:nvPr/>
          </p:nvSpPr>
          <p:spPr>
            <a:xfrm>
              <a:off x="1190625" y="243075"/>
              <a:ext cx="5219200" cy="5209350"/>
            </a:xfrm>
            <a:custGeom>
              <a:avLst/>
              <a:gdLst/>
              <a:ahLst/>
              <a:cxnLst/>
              <a:rect l="l" t="t" r="r" b="b"/>
              <a:pathLst>
                <a:path w="208768" h="208374" extrusionOk="0">
                  <a:moveTo>
                    <a:pt x="107343" y="6040"/>
                  </a:moveTo>
                  <a:cubicBezTo>
                    <a:pt x="109879" y="6040"/>
                    <a:pt x="112476" y="6549"/>
                    <a:pt x="115018" y="7598"/>
                  </a:cubicBezTo>
                  <a:cubicBezTo>
                    <a:pt x="118312" y="8968"/>
                    <a:pt x="120922" y="11186"/>
                    <a:pt x="123695" y="15035"/>
                  </a:cubicBezTo>
                  <a:lnTo>
                    <a:pt x="124380" y="15981"/>
                  </a:lnTo>
                  <a:lnTo>
                    <a:pt x="125456" y="16210"/>
                  </a:lnTo>
                  <a:cubicBezTo>
                    <a:pt x="125652" y="16275"/>
                    <a:pt x="126728" y="16666"/>
                    <a:pt x="127446" y="18134"/>
                  </a:cubicBezTo>
                  <a:cubicBezTo>
                    <a:pt x="127935" y="19178"/>
                    <a:pt x="128424" y="21070"/>
                    <a:pt x="127935" y="24332"/>
                  </a:cubicBezTo>
                  <a:cubicBezTo>
                    <a:pt x="127022" y="21984"/>
                    <a:pt x="125880" y="19765"/>
                    <a:pt x="124575" y="18395"/>
                  </a:cubicBezTo>
                  <a:lnTo>
                    <a:pt x="122846" y="16569"/>
                  </a:lnTo>
                  <a:lnTo>
                    <a:pt x="120726" y="17939"/>
                  </a:lnTo>
                  <a:cubicBezTo>
                    <a:pt x="120694" y="17971"/>
                    <a:pt x="116322" y="20809"/>
                    <a:pt x="108950" y="22277"/>
                  </a:cubicBezTo>
                  <a:cubicBezTo>
                    <a:pt x="105891" y="22889"/>
                    <a:pt x="102798" y="23195"/>
                    <a:pt x="99677" y="23195"/>
                  </a:cubicBezTo>
                  <a:cubicBezTo>
                    <a:pt x="94646" y="23195"/>
                    <a:pt x="89542" y="22400"/>
                    <a:pt x="84388" y="20809"/>
                  </a:cubicBezTo>
                  <a:cubicBezTo>
                    <a:pt x="87030" y="19015"/>
                    <a:pt x="90096" y="16536"/>
                    <a:pt x="92575" y="13339"/>
                  </a:cubicBezTo>
                  <a:cubicBezTo>
                    <a:pt x="96316" y="8584"/>
                    <a:pt x="101676" y="6040"/>
                    <a:pt x="107343" y="6040"/>
                  </a:cubicBezTo>
                  <a:close/>
                  <a:moveTo>
                    <a:pt x="121411" y="24430"/>
                  </a:moveTo>
                  <a:cubicBezTo>
                    <a:pt x="122683" y="27040"/>
                    <a:pt x="123923" y="31248"/>
                    <a:pt x="124641" y="34477"/>
                  </a:cubicBezTo>
                  <a:cubicBezTo>
                    <a:pt x="121281" y="40773"/>
                    <a:pt x="114691" y="44752"/>
                    <a:pt x="107515" y="44752"/>
                  </a:cubicBezTo>
                  <a:cubicBezTo>
                    <a:pt x="97762" y="44752"/>
                    <a:pt x="89639" y="37478"/>
                    <a:pt x="88335" y="28051"/>
                  </a:cubicBezTo>
                  <a:lnTo>
                    <a:pt x="88335" y="28051"/>
                  </a:lnTo>
                  <a:cubicBezTo>
                    <a:pt x="92440" y="28899"/>
                    <a:pt x="96275" y="29242"/>
                    <a:pt x="99793" y="29242"/>
                  </a:cubicBezTo>
                  <a:cubicBezTo>
                    <a:pt x="110084" y="29242"/>
                    <a:pt x="117668" y="26302"/>
                    <a:pt x="121411" y="24430"/>
                  </a:cubicBezTo>
                  <a:close/>
                  <a:moveTo>
                    <a:pt x="103340" y="50428"/>
                  </a:moveTo>
                  <a:lnTo>
                    <a:pt x="103340" y="50428"/>
                  </a:lnTo>
                  <a:cubicBezTo>
                    <a:pt x="104710" y="50656"/>
                    <a:pt x="106112" y="50787"/>
                    <a:pt x="107515" y="50787"/>
                  </a:cubicBezTo>
                  <a:cubicBezTo>
                    <a:pt x="108950" y="50787"/>
                    <a:pt x="110320" y="50656"/>
                    <a:pt x="111690" y="50428"/>
                  </a:cubicBezTo>
                  <a:lnTo>
                    <a:pt x="111690" y="50428"/>
                  </a:lnTo>
                  <a:lnTo>
                    <a:pt x="107515" y="55223"/>
                  </a:lnTo>
                  <a:lnTo>
                    <a:pt x="103340" y="50428"/>
                  </a:lnTo>
                  <a:close/>
                  <a:moveTo>
                    <a:pt x="94728" y="49710"/>
                  </a:moveTo>
                  <a:lnTo>
                    <a:pt x="103862" y="60149"/>
                  </a:lnTo>
                  <a:lnTo>
                    <a:pt x="101480" y="64324"/>
                  </a:lnTo>
                  <a:lnTo>
                    <a:pt x="92086" y="53723"/>
                  </a:lnTo>
                  <a:lnTo>
                    <a:pt x="94728" y="49710"/>
                  </a:lnTo>
                  <a:close/>
                  <a:moveTo>
                    <a:pt x="120335" y="49710"/>
                  </a:moveTo>
                  <a:lnTo>
                    <a:pt x="122977" y="53723"/>
                  </a:lnTo>
                  <a:lnTo>
                    <a:pt x="113582" y="64324"/>
                  </a:lnTo>
                  <a:lnTo>
                    <a:pt x="111201" y="60149"/>
                  </a:lnTo>
                  <a:lnTo>
                    <a:pt x="120335" y="49710"/>
                  </a:lnTo>
                  <a:close/>
                  <a:moveTo>
                    <a:pt x="110027" y="72479"/>
                  </a:moveTo>
                  <a:lnTo>
                    <a:pt x="110027" y="91170"/>
                  </a:lnTo>
                  <a:lnTo>
                    <a:pt x="107515" y="93584"/>
                  </a:lnTo>
                  <a:lnTo>
                    <a:pt x="105003" y="91170"/>
                  </a:lnTo>
                  <a:lnTo>
                    <a:pt x="105003" y="72512"/>
                  </a:lnTo>
                  <a:lnTo>
                    <a:pt x="105395" y="72512"/>
                  </a:lnTo>
                  <a:cubicBezTo>
                    <a:pt x="106569" y="72512"/>
                    <a:pt x="108070" y="72512"/>
                    <a:pt x="110027" y="72479"/>
                  </a:cubicBezTo>
                  <a:close/>
                  <a:moveTo>
                    <a:pt x="87552" y="57702"/>
                  </a:moveTo>
                  <a:lnTo>
                    <a:pt x="99001" y="70620"/>
                  </a:lnTo>
                  <a:lnTo>
                    <a:pt x="99001" y="93715"/>
                  </a:lnTo>
                  <a:lnTo>
                    <a:pt x="101774" y="96422"/>
                  </a:lnTo>
                  <a:cubicBezTo>
                    <a:pt x="98153" y="96455"/>
                    <a:pt x="94500" y="96520"/>
                    <a:pt x="90846" y="96650"/>
                  </a:cubicBezTo>
                  <a:lnTo>
                    <a:pt x="90846" y="84255"/>
                  </a:lnTo>
                  <a:lnTo>
                    <a:pt x="84844" y="84255"/>
                  </a:lnTo>
                  <a:lnTo>
                    <a:pt x="84844" y="96944"/>
                  </a:lnTo>
                  <a:cubicBezTo>
                    <a:pt x="81582" y="97107"/>
                    <a:pt x="78386" y="97335"/>
                    <a:pt x="75189" y="97596"/>
                  </a:cubicBezTo>
                  <a:lnTo>
                    <a:pt x="75189" y="83113"/>
                  </a:lnTo>
                  <a:cubicBezTo>
                    <a:pt x="75189" y="73001"/>
                    <a:pt x="79951" y="63704"/>
                    <a:pt x="87552" y="57702"/>
                  </a:cubicBezTo>
                  <a:close/>
                  <a:moveTo>
                    <a:pt x="127478" y="57702"/>
                  </a:moveTo>
                  <a:cubicBezTo>
                    <a:pt x="135111" y="63704"/>
                    <a:pt x="139874" y="73034"/>
                    <a:pt x="139874" y="83113"/>
                  </a:cubicBezTo>
                  <a:lnTo>
                    <a:pt x="139874" y="96422"/>
                  </a:lnTo>
                  <a:cubicBezTo>
                    <a:pt x="139287" y="96944"/>
                    <a:pt x="138732" y="97466"/>
                    <a:pt x="138210" y="98020"/>
                  </a:cubicBezTo>
                  <a:cubicBezTo>
                    <a:pt x="135568" y="97759"/>
                    <a:pt x="132893" y="97531"/>
                    <a:pt x="130219" y="97335"/>
                  </a:cubicBezTo>
                  <a:lnTo>
                    <a:pt x="130219" y="84255"/>
                  </a:lnTo>
                  <a:lnTo>
                    <a:pt x="124184" y="84255"/>
                  </a:lnTo>
                  <a:lnTo>
                    <a:pt x="124184" y="96944"/>
                  </a:lnTo>
                  <a:cubicBezTo>
                    <a:pt x="120530" y="96748"/>
                    <a:pt x="116844" y="96618"/>
                    <a:pt x="113158" y="96520"/>
                  </a:cubicBezTo>
                  <a:lnTo>
                    <a:pt x="116061" y="93715"/>
                  </a:lnTo>
                  <a:lnTo>
                    <a:pt x="116061" y="70620"/>
                  </a:lnTo>
                  <a:lnTo>
                    <a:pt x="127478" y="57702"/>
                  </a:lnTo>
                  <a:close/>
                  <a:moveTo>
                    <a:pt x="50985" y="95672"/>
                  </a:moveTo>
                  <a:cubicBezTo>
                    <a:pt x="62630" y="95672"/>
                    <a:pt x="72123" y="105164"/>
                    <a:pt x="72123" y="116842"/>
                  </a:cubicBezTo>
                  <a:cubicBezTo>
                    <a:pt x="72123" y="128487"/>
                    <a:pt x="62663" y="137980"/>
                    <a:pt x="50985" y="137980"/>
                  </a:cubicBezTo>
                  <a:cubicBezTo>
                    <a:pt x="39340" y="137980"/>
                    <a:pt x="29847" y="128487"/>
                    <a:pt x="29847" y="116842"/>
                  </a:cubicBezTo>
                  <a:cubicBezTo>
                    <a:pt x="29847" y="105164"/>
                    <a:pt x="39340" y="95672"/>
                    <a:pt x="50985" y="95672"/>
                  </a:cubicBezTo>
                  <a:close/>
                  <a:moveTo>
                    <a:pt x="157782" y="95672"/>
                  </a:moveTo>
                  <a:cubicBezTo>
                    <a:pt x="169428" y="95672"/>
                    <a:pt x="178920" y="105164"/>
                    <a:pt x="178920" y="116842"/>
                  </a:cubicBezTo>
                  <a:cubicBezTo>
                    <a:pt x="178920" y="128487"/>
                    <a:pt x="169460" y="137980"/>
                    <a:pt x="157782" y="137980"/>
                  </a:cubicBezTo>
                  <a:cubicBezTo>
                    <a:pt x="146104" y="137980"/>
                    <a:pt x="136645" y="128487"/>
                    <a:pt x="136645" y="116842"/>
                  </a:cubicBezTo>
                  <a:cubicBezTo>
                    <a:pt x="136645" y="105164"/>
                    <a:pt x="146104" y="95672"/>
                    <a:pt x="157782" y="95672"/>
                  </a:cubicBezTo>
                  <a:close/>
                  <a:moveTo>
                    <a:pt x="24008" y="113515"/>
                  </a:moveTo>
                  <a:lnTo>
                    <a:pt x="24008" y="113515"/>
                  </a:lnTo>
                  <a:cubicBezTo>
                    <a:pt x="23878" y="114591"/>
                    <a:pt x="23813" y="115700"/>
                    <a:pt x="23813" y="116842"/>
                  </a:cubicBezTo>
                  <a:cubicBezTo>
                    <a:pt x="23813" y="126824"/>
                    <a:pt x="29260" y="135598"/>
                    <a:pt x="37350" y="140296"/>
                  </a:cubicBezTo>
                  <a:cubicBezTo>
                    <a:pt x="35034" y="141111"/>
                    <a:pt x="32816" y="142155"/>
                    <a:pt x="30695" y="143329"/>
                  </a:cubicBezTo>
                  <a:cubicBezTo>
                    <a:pt x="12591" y="137915"/>
                    <a:pt x="6035" y="131586"/>
                    <a:pt x="6035" y="127313"/>
                  </a:cubicBezTo>
                  <a:cubicBezTo>
                    <a:pt x="6035" y="123627"/>
                    <a:pt x="10928" y="118375"/>
                    <a:pt x="24008" y="113515"/>
                  </a:cubicBezTo>
                  <a:close/>
                  <a:moveTo>
                    <a:pt x="184759" y="113515"/>
                  </a:moveTo>
                  <a:lnTo>
                    <a:pt x="184759" y="113515"/>
                  </a:lnTo>
                  <a:cubicBezTo>
                    <a:pt x="197839" y="118375"/>
                    <a:pt x="202732" y="123627"/>
                    <a:pt x="202732" y="127313"/>
                  </a:cubicBezTo>
                  <a:cubicBezTo>
                    <a:pt x="202732" y="131586"/>
                    <a:pt x="196176" y="137915"/>
                    <a:pt x="178072" y="143329"/>
                  </a:cubicBezTo>
                  <a:cubicBezTo>
                    <a:pt x="175984" y="142155"/>
                    <a:pt x="173733" y="141111"/>
                    <a:pt x="171417" y="140296"/>
                  </a:cubicBezTo>
                  <a:cubicBezTo>
                    <a:pt x="179507" y="135598"/>
                    <a:pt x="184955" y="126824"/>
                    <a:pt x="184955" y="116842"/>
                  </a:cubicBezTo>
                  <a:cubicBezTo>
                    <a:pt x="184955" y="115700"/>
                    <a:pt x="184889" y="114591"/>
                    <a:pt x="184759" y="113515"/>
                  </a:cubicBezTo>
                  <a:close/>
                  <a:moveTo>
                    <a:pt x="104384" y="102424"/>
                  </a:moveTo>
                  <a:cubicBezTo>
                    <a:pt x="114594" y="102424"/>
                    <a:pt x="124575" y="102848"/>
                    <a:pt x="134035" y="103664"/>
                  </a:cubicBezTo>
                  <a:cubicBezTo>
                    <a:pt x="131849" y="107545"/>
                    <a:pt x="130610" y="112047"/>
                    <a:pt x="130610" y="116842"/>
                  </a:cubicBezTo>
                  <a:cubicBezTo>
                    <a:pt x="130610" y="126824"/>
                    <a:pt x="136057" y="135598"/>
                    <a:pt x="144115" y="140296"/>
                  </a:cubicBezTo>
                  <a:cubicBezTo>
                    <a:pt x="137623" y="142612"/>
                    <a:pt x="131849" y="146494"/>
                    <a:pt x="127315" y="151484"/>
                  </a:cubicBezTo>
                  <a:cubicBezTo>
                    <a:pt x="119878" y="151974"/>
                    <a:pt x="112212" y="152202"/>
                    <a:pt x="104384" y="152202"/>
                  </a:cubicBezTo>
                  <a:cubicBezTo>
                    <a:pt x="96555" y="152202"/>
                    <a:pt x="88889" y="151974"/>
                    <a:pt x="81452" y="151484"/>
                  </a:cubicBezTo>
                  <a:cubicBezTo>
                    <a:pt x="76918" y="146494"/>
                    <a:pt x="71144" y="142612"/>
                    <a:pt x="64653" y="140296"/>
                  </a:cubicBezTo>
                  <a:cubicBezTo>
                    <a:pt x="72710" y="135598"/>
                    <a:pt x="78157" y="126824"/>
                    <a:pt x="78157" y="116842"/>
                  </a:cubicBezTo>
                  <a:cubicBezTo>
                    <a:pt x="78157" y="112047"/>
                    <a:pt x="76918" y="107545"/>
                    <a:pt x="74732" y="103664"/>
                  </a:cubicBezTo>
                  <a:cubicBezTo>
                    <a:pt x="84224" y="102848"/>
                    <a:pt x="94174" y="102424"/>
                    <a:pt x="104384" y="102424"/>
                  </a:cubicBezTo>
                  <a:close/>
                  <a:moveTo>
                    <a:pt x="6035" y="138273"/>
                  </a:moveTo>
                  <a:cubicBezTo>
                    <a:pt x="10308" y="141862"/>
                    <a:pt x="16636" y="145026"/>
                    <a:pt x="24465" y="147700"/>
                  </a:cubicBezTo>
                  <a:cubicBezTo>
                    <a:pt x="22214" y="149592"/>
                    <a:pt x="20159" y="151745"/>
                    <a:pt x="18332" y="154094"/>
                  </a:cubicBezTo>
                  <a:cubicBezTo>
                    <a:pt x="9492" y="149951"/>
                    <a:pt x="6035" y="145776"/>
                    <a:pt x="6035" y="142677"/>
                  </a:cubicBezTo>
                  <a:lnTo>
                    <a:pt x="6035" y="138273"/>
                  </a:lnTo>
                  <a:close/>
                  <a:moveTo>
                    <a:pt x="202732" y="138273"/>
                  </a:moveTo>
                  <a:lnTo>
                    <a:pt x="202732" y="142677"/>
                  </a:lnTo>
                  <a:cubicBezTo>
                    <a:pt x="202732" y="145776"/>
                    <a:pt x="199275" y="149951"/>
                    <a:pt x="190435" y="154094"/>
                  </a:cubicBezTo>
                  <a:cubicBezTo>
                    <a:pt x="188608" y="151745"/>
                    <a:pt x="186553" y="149592"/>
                    <a:pt x="184302" y="147700"/>
                  </a:cubicBezTo>
                  <a:cubicBezTo>
                    <a:pt x="192131" y="145026"/>
                    <a:pt x="198459" y="141862"/>
                    <a:pt x="202732" y="138273"/>
                  </a:cubicBezTo>
                  <a:close/>
                  <a:moveTo>
                    <a:pt x="86149" y="157780"/>
                  </a:moveTo>
                  <a:lnTo>
                    <a:pt x="86149" y="157780"/>
                  </a:lnTo>
                  <a:cubicBezTo>
                    <a:pt x="92216" y="158074"/>
                    <a:pt x="98316" y="158237"/>
                    <a:pt x="104384" y="158237"/>
                  </a:cubicBezTo>
                  <a:cubicBezTo>
                    <a:pt x="110451" y="158237"/>
                    <a:pt x="116551" y="158074"/>
                    <a:pt x="122618" y="157780"/>
                  </a:cubicBezTo>
                  <a:lnTo>
                    <a:pt x="122618" y="157780"/>
                  </a:lnTo>
                  <a:cubicBezTo>
                    <a:pt x="120791" y="160716"/>
                    <a:pt x="119356" y="163913"/>
                    <a:pt x="118345" y="167305"/>
                  </a:cubicBezTo>
                  <a:cubicBezTo>
                    <a:pt x="113745" y="167468"/>
                    <a:pt x="109081" y="167566"/>
                    <a:pt x="104384" y="167566"/>
                  </a:cubicBezTo>
                  <a:cubicBezTo>
                    <a:pt x="99686" y="167566"/>
                    <a:pt x="95022" y="167468"/>
                    <a:pt x="90422" y="167305"/>
                  </a:cubicBezTo>
                  <a:cubicBezTo>
                    <a:pt x="89411" y="163913"/>
                    <a:pt x="87976" y="160716"/>
                    <a:pt x="86149" y="157780"/>
                  </a:cubicBezTo>
                  <a:close/>
                  <a:moveTo>
                    <a:pt x="50985" y="144014"/>
                  </a:moveTo>
                  <a:cubicBezTo>
                    <a:pt x="70361" y="144014"/>
                    <a:pt x="86149" y="159770"/>
                    <a:pt x="86149" y="179146"/>
                  </a:cubicBezTo>
                  <a:lnTo>
                    <a:pt x="86149" y="202339"/>
                  </a:lnTo>
                  <a:lnTo>
                    <a:pt x="75254" y="202339"/>
                  </a:lnTo>
                  <a:lnTo>
                    <a:pt x="75254" y="180386"/>
                  </a:lnTo>
                  <a:lnTo>
                    <a:pt x="69219" y="180386"/>
                  </a:lnTo>
                  <a:lnTo>
                    <a:pt x="69219" y="202339"/>
                  </a:lnTo>
                  <a:lnTo>
                    <a:pt x="32750" y="202339"/>
                  </a:lnTo>
                  <a:lnTo>
                    <a:pt x="32750" y="180386"/>
                  </a:lnTo>
                  <a:lnTo>
                    <a:pt x="26716" y="180386"/>
                  </a:lnTo>
                  <a:lnTo>
                    <a:pt x="26716" y="202339"/>
                  </a:lnTo>
                  <a:lnTo>
                    <a:pt x="15821" y="202339"/>
                  </a:lnTo>
                  <a:lnTo>
                    <a:pt x="15821" y="179146"/>
                  </a:lnTo>
                  <a:cubicBezTo>
                    <a:pt x="15821" y="159770"/>
                    <a:pt x="31609" y="144014"/>
                    <a:pt x="50985" y="144014"/>
                  </a:cubicBezTo>
                  <a:close/>
                  <a:moveTo>
                    <a:pt x="91760" y="173372"/>
                  </a:moveTo>
                  <a:lnTo>
                    <a:pt x="91760" y="173372"/>
                  </a:lnTo>
                  <a:cubicBezTo>
                    <a:pt x="95902" y="173503"/>
                    <a:pt x="100143" y="173601"/>
                    <a:pt x="104384" y="173601"/>
                  </a:cubicBezTo>
                  <a:cubicBezTo>
                    <a:pt x="108624" y="173601"/>
                    <a:pt x="112865" y="173503"/>
                    <a:pt x="117007" y="173372"/>
                  </a:cubicBezTo>
                  <a:lnTo>
                    <a:pt x="117007" y="173372"/>
                  </a:lnTo>
                  <a:cubicBezTo>
                    <a:pt x="116746" y="175264"/>
                    <a:pt x="116616" y="177189"/>
                    <a:pt x="116616" y="179146"/>
                  </a:cubicBezTo>
                  <a:lnTo>
                    <a:pt x="116616" y="202339"/>
                  </a:lnTo>
                  <a:lnTo>
                    <a:pt x="92151" y="202339"/>
                  </a:lnTo>
                  <a:lnTo>
                    <a:pt x="92151" y="179146"/>
                  </a:lnTo>
                  <a:cubicBezTo>
                    <a:pt x="92151" y="177189"/>
                    <a:pt x="92021" y="175264"/>
                    <a:pt x="91760" y="173372"/>
                  </a:cubicBezTo>
                  <a:close/>
                  <a:moveTo>
                    <a:pt x="157782" y="144014"/>
                  </a:moveTo>
                  <a:cubicBezTo>
                    <a:pt x="177158" y="144014"/>
                    <a:pt x="192946" y="159770"/>
                    <a:pt x="192946" y="179146"/>
                  </a:cubicBezTo>
                  <a:lnTo>
                    <a:pt x="192946" y="202339"/>
                  </a:lnTo>
                  <a:lnTo>
                    <a:pt x="182051" y="202339"/>
                  </a:lnTo>
                  <a:lnTo>
                    <a:pt x="182051" y="180386"/>
                  </a:lnTo>
                  <a:lnTo>
                    <a:pt x="176017" y="180386"/>
                  </a:lnTo>
                  <a:lnTo>
                    <a:pt x="176017" y="202339"/>
                  </a:lnTo>
                  <a:lnTo>
                    <a:pt x="139548" y="202339"/>
                  </a:lnTo>
                  <a:lnTo>
                    <a:pt x="139548" y="180386"/>
                  </a:lnTo>
                  <a:lnTo>
                    <a:pt x="133513" y="180386"/>
                  </a:lnTo>
                  <a:lnTo>
                    <a:pt x="133513" y="202339"/>
                  </a:lnTo>
                  <a:lnTo>
                    <a:pt x="122618" y="202339"/>
                  </a:lnTo>
                  <a:lnTo>
                    <a:pt x="122618" y="179146"/>
                  </a:lnTo>
                  <a:cubicBezTo>
                    <a:pt x="122618" y="159770"/>
                    <a:pt x="138406" y="144014"/>
                    <a:pt x="157782" y="144014"/>
                  </a:cubicBezTo>
                  <a:close/>
                  <a:moveTo>
                    <a:pt x="107255" y="1"/>
                  </a:moveTo>
                  <a:cubicBezTo>
                    <a:pt x="99806" y="1"/>
                    <a:pt x="92759" y="3355"/>
                    <a:pt x="87845" y="9621"/>
                  </a:cubicBezTo>
                  <a:cubicBezTo>
                    <a:pt x="83311" y="15394"/>
                    <a:pt x="76135" y="18656"/>
                    <a:pt x="76070" y="18689"/>
                  </a:cubicBezTo>
                  <a:lnTo>
                    <a:pt x="69741" y="21494"/>
                  </a:lnTo>
                  <a:lnTo>
                    <a:pt x="76135" y="24202"/>
                  </a:lnTo>
                  <a:cubicBezTo>
                    <a:pt x="78190" y="25082"/>
                    <a:pt x="80212" y="25800"/>
                    <a:pt x="82169" y="26420"/>
                  </a:cubicBezTo>
                  <a:cubicBezTo>
                    <a:pt x="82463" y="33661"/>
                    <a:pt x="85790" y="40120"/>
                    <a:pt x="90912" y="44556"/>
                  </a:cubicBezTo>
                  <a:lnTo>
                    <a:pt x="86736" y="50885"/>
                  </a:lnTo>
                  <a:cubicBezTo>
                    <a:pt x="76037" y="57833"/>
                    <a:pt x="69154" y="69869"/>
                    <a:pt x="69154" y="83113"/>
                  </a:cubicBezTo>
                  <a:lnTo>
                    <a:pt x="69154" y="96650"/>
                  </a:lnTo>
                  <a:cubicBezTo>
                    <a:pt x="64359" y="92312"/>
                    <a:pt x="57966" y="89670"/>
                    <a:pt x="50985" y="89670"/>
                  </a:cubicBezTo>
                  <a:cubicBezTo>
                    <a:pt x="39666" y="89670"/>
                    <a:pt x="29945" y="96618"/>
                    <a:pt x="25868" y="106502"/>
                  </a:cubicBezTo>
                  <a:cubicBezTo>
                    <a:pt x="10177" y="111590"/>
                    <a:pt x="0" y="118571"/>
                    <a:pt x="0" y="127313"/>
                  </a:cubicBezTo>
                  <a:lnTo>
                    <a:pt x="0" y="142677"/>
                  </a:lnTo>
                  <a:cubicBezTo>
                    <a:pt x="0" y="148842"/>
                    <a:pt x="5121" y="154420"/>
                    <a:pt x="15005" y="159183"/>
                  </a:cubicBezTo>
                  <a:cubicBezTo>
                    <a:pt x="11678" y="165087"/>
                    <a:pt x="9819" y="171904"/>
                    <a:pt x="9819" y="179146"/>
                  </a:cubicBezTo>
                  <a:lnTo>
                    <a:pt x="9819" y="208373"/>
                  </a:lnTo>
                  <a:lnTo>
                    <a:pt x="198949" y="208373"/>
                  </a:lnTo>
                  <a:lnTo>
                    <a:pt x="198949" y="179146"/>
                  </a:lnTo>
                  <a:cubicBezTo>
                    <a:pt x="198949" y="171904"/>
                    <a:pt x="197089" y="165087"/>
                    <a:pt x="193762" y="159183"/>
                  </a:cubicBezTo>
                  <a:cubicBezTo>
                    <a:pt x="203646" y="154420"/>
                    <a:pt x="208767" y="148842"/>
                    <a:pt x="208767" y="142677"/>
                  </a:cubicBezTo>
                  <a:lnTo>
                    <a:pt x="208767" y="127313"/>
                  </a:lnTo>
                  <a:cubicBezTo>
                    <a:pt x="208767" y="118571"/>
                    <a:pt x="198590" y="111590"/>
                    <a:pt x="182900" y="106502"/>
                  </a:cubicBezTo>
                  <a:cubicBezTo>
                    <a:pt x="178822" y="96618"/>
                    <a:pt x="169101" y="89670"/>
                    <a:pt x="157782" y="89670"/>
                  </a:cubicBezTo>
                  <a:cubicBezTo>
                    <a:pt x="153509" y="89670"/>
                    <a:pt x="149464" y="90648"/>
                    <a:pt x="145876" y="92410"/>
                  </a:cubicBezTo>
                  <a:lnTo>
                    <a:pt x="145876" y="83113"/>
                  </a:lnTo>
                  <a:cubicBezTo>
                    <a:pt x="145876" y="69935"/>
                    <a:pt x="139026" y="57833"/>
                    <a:pt x="128327" y="50885"/>
                  </a:cubicBezTo>
                  <a:cubicBezTo>
                    <a:pt x="128327" y="50885"/>
                    <a:pt x="124282" y="44752"/>
                    <a:pt x="124151" y="44589"/>
                  </a:cubicBezTo>
                  <a:cubicBezTo>
                    <a:pt x="124151" y="44589"/>
                    <a:pt x="125423" y="43382"/>
                    <a:pt x="125619" y="43154"/>
                  </a:cubicBezTo>
                  <a:cubicBezTo>
                    <a:pt x="130382" y="38261"/>
                    <a:pt x="133122" y="31248"/>
                    <a:pt x="134002" y="24528"/>
                  </a:cubicBezTo>
                  <a:cubicBezTo>
                    <a:pt x="134231" y="22505"/>
                    <a:pt x="134263" y="20385"/>
                    <a:pt x="133839" y="18363"/>
                  </a:cubicBezTo>
                  <a:cubicBezTo>
                    <a:pt x="133611" y="17286"/>
                    <a:pt x="133252" y="16210"/>
                    <a:pt x="132730" y="15231"/>
                  </a:cubicBezTo>
                  <a:cubicBezTo>
                    <a:pt x="131360" y="12589"/>
                    <a:pt x="129338" y="11317"/>
                    <a:pt x="128000" y="10762"/>
                  </a:cubicBezTo>
                  <a:cubicBezTo>
                    <a:pt x="124738" y="6424"/>
                    <a:pt x="121411" y="3716"/>
                    <a:pt x="117334" y="2053"/>
                  </a:cubicBezTo>
                  <a:cubicBezTo>
                    <a:pt x="113997" y="672"/>
                    <a:pt x="110586" y="1"/>
                    <a:pt x="107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5670950" y="1909875"/>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5451575" y="1077250"/>
              <a:ext cx="150075" cy="166400"/>
            </a:xfrm>
            <a:custGeom>
              <a:avLst/>
              <a:gdLst/>
              <a:ahLst/>
              <a:cxnLst/>
              <a:rect l="l" t="t" r="r" b="b"/>
              <a:pathLst>
                <a:path w="6003" h="6656" extrusionOk="0">
                  <a:moveTo>
                    <a:pt x="1" y="1"/>
                  </a:moveTo>
                  <a:lnTo>
                    <a:pt x="1" y="6655"/>
                  </a:lnTo>
                  <a:lnTo>
                    <a:pt x="6003" y="6655"/>
                  </a:lnTo>
                  <a:lnTo>
                    <a:pt x="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5949025" y="559425"/>
              <a:ext cx="150900" cy="166375"/>
            </a:xfrm>
            <a:custGeom>
              <a:avLst/>
              <a:gdLst/>
              <a:ahLst/>
              <a:cxnLst/>
              <a:rect l="l" t="t" r="r" b="b"/>
              <a:pathLst>
                <a:path w="6036" h="6655" extrusionOk="0">
                  <a:moveTo>
                    <a:pt x="1" y="0"/>
                  </a:moveTo>
                  <a:lnTo>
                    <a:pt x="1" y="6655"/>
                  </a:lnTo>
                  <a:lnTo>
                    <a:pt x="6036" y="6655"/>
                  </a:lnTo>
                  <a:lnTo>
                    <a:pt x="6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4805700" y="1388775"/>
              <a:ext cx="150900" cy="167200"/>
            </a:xfrm>
            <a:custGeom>
              <a:avLst/>
              <a:gdLst/>
              <a:ahLst/>
              <a:cxnLst/>
              <a:rect l="l" t="t" r="r" b="b"/>
              <a:pathLst>
                <a:path w="6036" h="6688" extrusionOk="0">
                  <a:moveTo>
                    <a:pt x="1" y="1"/>
                  </a:moveTo>
                  <a:lnTo>
                    <a:pt x="1" y="6688"/>
                  </a:lnTo>
                  <a:lnTo>
                    <a:pt x="6036" y="6688"/>
                  </a:lnTo>
                  <a:lnTo>
                    <a:pt x="6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4913350" y="322100"/>
              <a:ext cx="150900" cy="166400"/>
            </a:xfrm>
            <a:custGeom>
              <a:avLst/>
              <a:gdLst/>
              <a:ahLst/>
              <a:cxnLst/>
              <a:rect l="l" t="t" r="r" b="b"/>
              <a:pathLst>
                <a:path w="6036" h="6656" extrusionOk="0">
                  <a:moveTo>
                    <a:pt x="1" y="1"/>
                  </a:moveTo>
                  <a:lnTo>
                    <a:pt x="1" y="6655"/>
                  </a:lnTo>
                  <a:lnTo>
                    <a:pt x="6035" y="6655"/>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776150" y="1909875"/>
              <a:ext cx="150875" cy="166400"/>
            </a:xfrm>
            <a:custGeom>
              <a:avLst/>
              <a:gdLst/>
              <a:ahLst/>
              <a:cxnLst/>
              <a:rect l="l" t="t" r="r" b="b"/>
              <a:pathLst>
                <a:path w="6035" h="6656" extrusionOk="0">
                  <a:moveTo>
                    <a:pt x="0" y="1"/>
                  </a:moveTo>
                  <a:lnTo>
                    <a:pt x="0" y="6655"/>
                  </a:lnTo>
                  <a:lnTo>
                    <a:pt x="6035" y="6655"/>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996325" y="1077250"/>
              <a:ext cx="150075" cy="166400"/>
            </a:xfrm>
            <a:custGeom>
              <a:avLst/>
              <a:gdLst/>
              <a:ahLst/>
              <a:cxnLst/>
              <a:rect l="l" t="t" r="r" b="b"/>
              <a:pathLst>
                <a:path w="6003" h="6656" extrusionOk="0">
                  <a:moveTo>
                    <a:pt x="0" y="1"/>
                  </a:moveTo>
                  <a:lnTo>
                    <a:pt x="0" y="6655"/>
                  </a:lnTo>
                  <a:lnTo>
                    <a:pt x="6002" y="6655"/>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1498050" y="559425"/>
              <a:ext cx="150900" cy="166375"/>
            </a:xfrm>
            <a:custGeom>
              <a:avLst/>
              <a:gdLst/>
              <a:ahLst/>
              <a:cxnLst/>
              <a:rect l="l" t="t" r="r" b="b"/>
              <a:pathLst>
                <a:path w="6036" h="6655" extrusionOk="0">
                  <a:moveTo>
                    <a:pt x="1" y="0"/>
                  </a:moveTo>
                  <a:lnTo>
                    <a:pt x="1" y="6655"/>
                  </a:lnTo>
                  <a:lnTo>
                    <a:pt x="6035" y="6655"/>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2641375" y="1388775"/>
              <a:ext cx="150900" cy="167200"/>
            </a:xfrm>
            <a:custGeom>
              <a:avLst/>
              <a:gdLst/>
              <a:ahLst/>
              <a:cxnLst/>
              <a:rect l="l" t="t" r="r" b="b"/>
              <a:pathLst>
                <a:path w="6036" h="6688" extrusionOk="0">
                  <a:moveTo>
                    <a:pt x="1" y="1"/>
                  </a:moveTo>
                  <a:lnTo>
                    <a:pt x="1" y="6688"/>
                  </a:lnTo>
                  <a:lnTo>
                    <a:pt x="6035" y="6688"/>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533725" y="322100"/>
              <a:ext cx="150900" cy="166400"/>
            </a:xfrm>
            <a:custGeom>
              <a:avLst/>
              <a:gdLst/>
              <a:ahLst/>
              <a:cxnLst/>
              <a:rect l="l" t="t" r="r" b="b"/>
              <a:pathLst>
                <a:path w="6036" h="6656" extrusionOk="0">
                  <a:moveTo>
                    <a:pt x="1" y="1"/>
                  </a:moveTo>
                  <a:lnTo>
                    <a:pt x="1" y="6655"/>
                  </a:lnTo>
                  <a:lnTo>
                    <a:pt x="6036" y="6655"/>
                  </a:lnTo>
                  <a:lnTo>
                    <a:pt x="6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0"/>
          <p:cNvSpPr txBox="1">
            <a:spLocks noGrp="1"/>
          </p:cNvSpPr>
          <p:nvPr>
            <p:ph type="ctrTitle" idx="2"/>
          </p:nvPr>
        </p:nvSpPr>
        <p:spPr>
          <a:xfrm flipH="1">
            <a:off x="719973" y="2423575"/>
            <a:ext cx="1686201" cy="64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AUTHENTISIERUNG</a:t>
            </a:r>
            <a:endParaRPr dirty="0">
              <a:solidFill>
                <a:schemeClr val="lt1"/>
              </a:solidFill>
            </a:endParaRPr>
          </a:p>
        </p:txBody>
      </p:sp>
      <p:sp>
        <p:nvSpPr>
          <p:cNvPr id="265" name="Google Shape;265;p30"/>
          <p:cNvSpPr txBox="1">
            <a:spLocks noGrp="1"/>
          </p:cNvSpPr>
          <p:nvPr>
            <p:ph type="subTitle" idx="1"/>
          </p:nvPr>
        </p:nvSpPr>
        <p:spPr>
          <a:xfrm flipH="1">
            <a:off x="720000" y="2954750"/>
            <a:ext cx="19851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solidFill>
                  <a:schemeClr val="lt1"/>
                </a:solidFill>
              </a:rPr>
              <a:t>Wie kann sichergestellt werden, dass die Daten der Applikation sicher abgespeichert werden?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266" name="Google Shape;266;p30"/>
          <p:cNvSpPr txBox="1">
            <a:spLocks noGrp="1"/>
          </p:cNvSpPr>
          <p:nvPr>
            <p:ph type="ctrTitle" idx="3"/>
          </p:nvPr>
        </p:nvSpPr>
        <p:spPr>
          <a:xfrm flipH="1">
            <a:off x="3884850" y="2423575"/>
            <a:ext cx="1374300" cy="64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a:solidFill>
                  <a:schemeClr val="lt1"/>
                </a:solidFill>
              </a:rPr>
              <a:t>ÜBERSICHT</a:t>
            </a:r>
            <a:endParaRPr>
              <a:solidFill>
                <a:schemeClr val="lt1"/>
              </a:solidFill>
            </a:endParaRPr>
          </a:p>
        </p:txBody>
      </p:sp>
      <p:sp>
        <p:nvSpPr>
          <p:cNvPr id="267" name="Google Shape;267;p30"/>
          <p:cNvSpPr txBox="1">
            <a:spLocks noGrp="1"/>
          </p:cNvSpPr>
          <p:nvPr>
            <p:ph type="subTitle" idx="4"/>
          </p:nvPr>
        </p:nvSpPr>
        <p:spPr>
          <a:xfrm flipH="1">
            <a:off x="3579450" y="2954750"/>
            <a:ext cx="19851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Die Applikation soll so einfach wie möglich zu bedienen sein, damit die User*innen eine gute User Experi</a:t>
            </a:r>
            <a:r>
              <a:rPr lang="de-CH">
                <a:solidFill>
                  <a:schemeClr val="lt1"/>
                </a:solidFill>
              </a:rPr>
              <a:t>e</a:t>
            </a:r>
            <a:r>
              <a:rPr lang="en">
                <a:solidFill>
                  <a:schemeClr val="lt1"/>
                </a:solidFill>
              </a:rPr>
              <a:t>nce haben.</a:t>
            </a:r>
            <a:endParaRPr>
              <a:solidFill>
                <a:schemeClr val="lt1"/>
              </a:solidFill>
            </a:endParaRPr>
          </a:p>
        </p:txBody>
      </p:sp>
      <p:sp>
        <p:nvSpPr>
          <p:cNvPr id="268" name="Google Shape;268;p30"/>
          <p:cNvSpPr txBox="1">
            <a:spLocks noGrp="1"/>
          </p:cNvSpPr>
          <p:nvPr>
            <p:ph type="ctrTitle" idx="5"/>
          </p:nvPr>
        </p:nvSpPr>
        <p:spPr>
          <a:xfrm flipH="1">
            <a:off x="7043225" y="2423575"/>
            <a:ext cx="13743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MODULARITÄT</a:t>
            </a:r>
            <a:endParaRPr/>
          </a:p>
        </p:txBody>
      </p:sp>
      <p:sp>
        <p:nvSpPr>
          <p:cNvPr id="269" name="Google Shape;269;p30"/>
          <p:cNvSpPr txBox="1">
            <a:spLocks noGrp="1"/>
          </p:cNvSpPr>
          <p:nvPr>
            <p:ph type="subTitle" idx="6"/>
          </p:nvPr>
        </p:nvSpPr>
        <p:spPr>
          <a:xfrm flipH="1">
            <a:off x="6432425" y="2954750"/>
            <a:ext cx="1985100" cy="9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de-DE"/>
              <a:t>Wie kann die Applikation Modular aufgebaut werden, damit auch in Zukunft Erweiterungen einfach hinzugefügt werden können?</a:t>
            </a:r>
            <a:endParaRPr/>
          </a:p>
        </p:txBody>
      </p:sp>
      <p:grpSp>
        <p:nvGrpSpPr>
          <p:cNvPr id="270" name="Google Shape;270;p30"/>
          <p:cNvGrpSpPr/>
          <p:nvPr/>
        </p:nvGrpSpPr>
        <p:grpSpPr>
          <a:xfrm>
            <a:off x="4441874" y="2108673"/>
            <a:ext cx="270538" cy="270876"/>
            <a:chOff x="1193875" y="238125"/>
            <a:chExt cx="5212675" cy="5219200"/>
          </a:xfrm>
        </p:grpSpPr>
        <p:sp>
          <p:nvSpPr>
            <p:cNvPr id="271" name="Google Shape;271;p30"/>
            <p:cNvSpPr/>
            <p:nvPr/>
          </p:nvSpPr>
          <p:spPr>
            <a:xfrm>
              <a:off x="4900300" y="521100"/>
              <a:ext cx="576575" cy="430600"/>
            </a:xfrm>
            <a:custGeom>
              <a:avLst/>
              <a:gdLst/>
              <a:ahLst/>
              <a:cxnLst/>
              <a:rect l="l" t="t" r="r" b="b"/>
              <a:pathLst>
                <a:path w="23063" h="17224" extrusionOk="0">
                  <a:moveTo>
                    <a:pt x="1" y="0"/>
                  </a:moveTo>
                  <a:lnTo>
                    <a:pt x="1" y="6035"/>
                  </a:lnTo>
                  <a:lnTo>
                    <a:pt x="17028" y="6035"/>
                  </a:lnTo>
                  <a:lnTo>
                    <a:pt x="17028" y="17223"/>
                  </a:lnTo>
                  <a:lnTo>
                    <a:pt x="23063" y="17223"/>
                  </a:lnTo>
                  <a:lnTo>
                    <a:pt x="23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326000" y="1152275"/>
              <a:ext cx="150875" cy="150075"/>
            </a:xfrm>
            <a:custGeom>
              <a:avLst/>
              <a:gdLst/>
              <a:ahLst/>
              <a:cxnLst/>
              <a:rect l="l" t="t" r="r" b="b"/>
              <a:pathLst>
                <a:path w="6035" h="6003" extrusionOk="0">
                  <a:moveTo>
                    <a:pt x="0" y="1"/>
                  </a:moveTo>
                  <a:lnTo>
                    <a:pt x="0" y="6003"/>
                  </a:lnTo>
                  <a:lnTo>
                    <a:pt x="6035" y="6003"/>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3565350" y="5048725"/>
              <a:ext cx="1194725" cy="150900"/>
            </a:xfrm>
            <a:custGeom>
              <a:avLst/>
              <a:gdLst/>
              <a:ahLst/>
              <a:cxnLst/>
              <a:rect l="l" t="t" r="r" b="b"/>
              <a:pathLst>
                <a:path w="47789" h="6036" extrusionOk="0">
                  <a:moveTo>
                    <a:pt x="0" y="1"/>
                  </a:moveTo>
                  <a:lnTo>
                    <a:pt x="0" y="6035"/>
                  </a:lnTo>
                  <a:lnTo>
                    <a:pt x="47788" y="6035"/>
                  </a:lnTo>
                  <a:lnTo>
                    <a:pt x="47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5019375" y="5048725"/>
              <a:ext cx="173725" cy="150900"/>
            </a:xfrm>
            <a:custGeom>
              <a:avLst/>
              <a:gdLst/>
              <a:ahLst/>
              <a:cxnLst/>
              <a:rect l="l" t="t" r="r" b="b"/>
              <a:pathLst>
                <a:path w="6949" h="6036" extrusionOk="0">
                  <a:moveTo>
                    <a:pt x="0" y="1"/>
                  </a:moveTo>
                  <a:lnTo>
                    <a:pt x="0" y="6035"/>
                  </a:lnTo>
                  <a:lnTo>
                    <a:pt x="6948" y="6035"/>
                  </a:lnTo>
                  <a:lnTo>
                    <a:pt x="6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93875" y="238125"/>
              <a:ext cx="5212675" cy="5219200"/>
            </a:xfrm>
            <a:custGeom>
              <a:avLst/>
              <a:gdLst/>
              <a:ahLst/>
              <a:cxnLst/>
              <a:rect l="l" t="t" r="r" b="b"/>
              <a:pathLst>
                <a:path w="208507" h="208768" extrusionOk="0">
                  <a:moveTo>
                    <a:pt x="67132" y="10275"/>
                  </a:moveTo>
                  <a:lnTo>
                    <a:pt x="67132" y="41558"/>
                  </a:lnTo>
                  <a:lnTo>
                    <a:pt x="35882" y="41558"/>
                  </a:lnTo>
                  <a:lnTo>
                    <a:pt x="67132" y="10275"/>
                  </a:lnTo>
                  <a:close/>
                  <a:moveTo>
                    <a:pt x="25607" y="85758"/>
                  </a:moveTo>
                  <a:lnTo>
                    <a:pt x="25607" y="106961"/>
                  </a:lnTo>
                  <a:lnTo>
                    <a:pt x="9330" y="96359"/>
                  </a:lnTo>
                  <a:lnTo>
                    <a:pt x="25607" y="85758"/>
                  </a:lnTo>
                  <a:close/>
                  <a:moveTo>
                    <a:pt x="182639" y="85758"/>
                  </a:moveTo>
                  <a:cubicBezTo>
                    <a:pt x="189489" y="90194"/>
                    <a:pt x="195328" y="93945"/>
                    <a:pt x="199112" y="96392"/>
                  </a:cubicBezTo>
                  <a:cubicBezTo>
                    <a:pt x="195361" y="98838"/>
                    <a:pt x="189555" y="102589"/>
                    <a:pt x="182639" y="107058"/>
                  </a:cubicBezTo>
                  <a:lnTo>
                    <a:pt x="182639" y="85758"/>
                  </a:lnTo>
                  <a:close/>
                  <a:moveTo>
                    <a:pt x="176604" y="6035"/>
                  </a:moveTo>
                  <a:lnTo>
                    <a:pt x="176604" y="110973"/>
                  </a:lnTo>
                  <a:cubicBezTo>
                    <a:pt x="158924" y="122455"/>
                    <a:pt x="136352" y="137101"/>
                    <a:pt x="120857" y="147181"/>
                  </a:cubicBezTo>
                  <a:lnTo>
                    <a:pt x="104123" y="136286"/>
                  </a:lnTo>
                  <a:lnTo>
                    <a:pt x="87356" y="147213"/>
                  </a:lnTo>
                  <a:lnTo>
                    <a:pt x="31609" y="110875"/>
                  </a:lnTo>
                  <a:lnTo>
                    <a:pt x="31609" y="47560"/>
                  </a:lnTo>
                  <a:lnTo>
                    <a:pt x="73167" y="47560"/>
                  </a:lnTo>
                  <a:lnTo>
                    <a:pt x="73167" y="6035"/>
                  </a:lnTo>
                  <a:close/>
                  <a:moveTo>
                    <a:pt x="6035" y="101383"/>
                  </a:moveTo>
                  <a:lnTo>
                    <a:pt x="81844" y="150802"/>
                  </a:lnTo>
                  <a:lnTo>
                    <a:pt x="6035" y="200188"/>
                  </a:lnTo>
                  <a:lnTo>
                    <a:pt x="6035" y="101383"/>
                  </a:lnTo>
                  <a:close/>
                  <a:moveTo>
                    <a:pt x="202472" y="101383"/>
                  </a:moveTo>
                  <a:lnTo>
                    <a:pt x="202472" y="200221"/>
                  </a:lnTo>
                  <a:lnTo>
                    <a:pt x="126402" y="150769"/>
                  </a:lnTo>
                  <a:cubicBezTo>
                    <a:pt x="150476" y="135111"/>
                    <a:pt x="189196" y="109994"/>
                    <a:pt x="202472" y="101383"/>
                  </a:cubicBezTo>
                  <a:close/>
                  <a:moveTo>
                    <a:pt x="104123" y="143495"/>
                  </a:moveTo>
                  <a:lnTo>
                    <a:pt x="195328" y="202732"/>
                  </a:lnTo>
                  <a:lnTo>
                    <a:pt x="13146" y="202732"/>
                  </a:lnTo>
                  <a:lnTo>
                    <a:pt x="104123" y="143495"/>
                  </a:lnTo>
                  <a:close/>
                  <a:moveTo>
                    <a:pt x="68894" y="0"/>
                  </a:moveTo>
                  <a:lnTo>
                    <a:pt x="25607" y="43319"/>
                  </a:lnTo>
                  <a:lnTo>
                    <a:pt x="25607" y="78581"/>
                  </a:lnTo>
                  <a:lnTo>
                    <a:pt x="0" y="95250"/>
                  </a:lnTo>
                  <a:lnTo>
                    <a:pt x="0" y="208767"/>
                  </a:lnTo>
                  <a:lnTo>
                    <a:pt x="208507" y="208767"/>
                  </a:lnTo>
                  <a:lnTo>
                    <a:pt x="208507" y="95217"/>
                  </a:lnTo>
                  <a:lnTo>
                    <a:pt x="207104" y="94337"/>
                  </a:lnTo>
                  <a:cubicBezTo>
                    <a:pt x="206974" y="94239"/>
                    <a:pt x="196437" y="87552"/>
                    <a:pt x="182639" y="78581"/>
                  </a:cubicBezTo>
                  <a:lnTo>
                    <a:pt x="18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animBg="1"/>
      <p:bldP spid="236" grpId="0" animBg="1"/>
      <p:bldP spid="264" grpId="0"/>
      <p:bldP spid="265" grpId="0" build="p"/>
      <p:bldP spid="266" grpId="0"/>
      <p:bldP spid="267" grpId="0" build="p"/>
      <p:bldP spid="268" grpId="0"/>
      <p:bldP spid="269" grpId="0" build="p"/>
    </p:bldLst>
  </p:timing>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1163</Words>
  <Application>Microsoft Office PowerPoint</Application>
  <PresentationFormat>On-screen Show (16:9)</PresentationFormat>
  <Paragraphs>130</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Nunito Sans</vt:lpstr>
      <vt:lpstr>Fira Sans Extra Condensed Medium</vt:lpstr>
      <vt:lpstr>Pontano Sans</vt:lpstr>
      <vt:lpstr>Nunito Sans ExtraBold</vt:lpstr>
      <vt:lpstr>OpenSansRegular</vt:lpstr>
      <vt:lpstr>Arial</vt:lpstr>
      <vt:lpstr>Assistant Light</vt:lpstr>
      <vt:lpstr>Marketing Newsletter</vt:lpstr>
      <vt:lpstr>CREDIT  WIZARD</vt:lpstr>
      <vt:lpstr>TABLE OF CONTENTS</vt:lpstr>
      <vt:lpstr>BUSINESS VALUE</vt:lpstr>
      <vt:lpstr>ZIELGRUPPE</vt:lpstr>
      <vt:lpstr>BUSINESS VALUE</vt:lpstr>
      <vt:lpstr>DEMO</vt:lpstr>
      <vt:lpstr>DEMO</vt:lpstr>
      <vt:lpstr>HINDERNISSE</vt:lpstr>
      <vt:lpstr>HINDERNISSE</vt:lpstr>
      <vt:lpstr>HINDERNISSE</vt:lpstr>
      <vt:lpstr>HINDERNISSE</vt:lpstr>
      <vt:lpstr>HINDERNISSE</vt:lpstr>
      <vt:lpstr>HINDERNISSE</vt:lpstr>
      <vt:lpstr>HINDERNISSE</vt:lpstr>
      <vt:lpstr>TEAM</vt:lpstr>
      <vt:lpstr>TEAM</vt:lpstr>
      <vt:lpstr>FAZIT</vt:lpstr>
      <vt:lpstr>FAZIT</vt:lpstr>
      <vt:lpstr>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WIZARD</dc:title>
  <dc:creator>Lars Bischhausen</dc:creator>
  <cp:lastModifiedBy>Lars Bischhausen</cp:lastModifiedBy>
  <cp:revision>1</cp:revision>
  <dcterms:modified xsi:type="dcterms:W3CDTF">2023-06-06T15:59:33Z</dcterms:modified>
</cp:coreProperties>
</file>